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17"/>
  </p:notesMasterIdLst>
  <p:sldIdLst>
    <p:sldId id="270" r:id="rId2"/>
    <p:sldId id="264" r:id="rId3"/>
    <p:sldId id="271" r:id="rId4"/>
    <p:sldId id="280" r:id="rId5"/>
    <p:sldId id="278" r:id="rId6"/>
    <p:sldId id="279" r:id="rId7"/>
    <p:sldId id="281" r:id="rId8"/>
    <p:sldId id="283" r:id="rId9"/>
    <p:sldId id="284" r:id="rId10"/>
    <p:sldId id="274" r:id="rId11"/>
    <p:sldId id="269" r:id="rId12"/>
    <p:sldId id="275" r:id="rId13"/>
    <p:sldId id="276" r:id="rId14"/>
    <p:sldId id="282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F99B6-A4CE-4FDD-BD96-7FED9D14576D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B540C7-E7D6-437A-BC92-F1C5ADBB8C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9188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FFD642B1-ECB9-4239-A979-B51565D46167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4503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BA1AF0C-886B-4DD3-808C-F3CB23543F99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9159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BA1AF0C-886B-4DD3-808C-F3CB23543F99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1198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BA1AF0C-886B-4DD3-808C-F3CB23543F99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383719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BA1AF0C-886B-4DD3-808C-F3CB23543F99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8884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BA1AF0C-886B-4DD3-808C-F3CB23543F99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2624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BA1AF0C-886B-4DD3-808C-F3CB23543F99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4158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A0167-27DE-4E7A-A599-313EA5EC640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3513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6CDE9736-B40B-4FE1-A68E-C9E78693AE3F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9315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D030-5914-4990-B217-E16CEBA19E4C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1832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C39997B9-6629-44AC-B90C-82CB26BAAE2C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8437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5DDB9-1500-48D7-9317-13857C2548DA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3607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2A01-5D74-42FE-93DF-44D16DAEF1F9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8377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3F4B1-3ADF-4A38-8CA4-EB539ECDDC28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9601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3271A-3E2B-420C-AFEF-3ED26DBFBF13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8063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A544E-DDB7-4CA9-8195-AF94C788EA70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2426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44F9-65E7-4530-81C3-8B2706DE9C7D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0747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 cstate="print">
            <a:alphaModFix am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D68EB-2CA1-4844-97BC-3DE28ACDC081}" type="datetimeFigureOut">
              <a:rPr lang="ru-RU" smtClean="0"/>
              <a:pPr/>
              <a:t>24.06.2021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8DF53-6DB2-4B27-A8A1-939778BA28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23108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«Сказка - ложь, да в ней урок, добрым молодцам намек!»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Calibri"/>
                <a:ea typeface="Times New Roman"/>
                <a:cs typeface="Times New Roman"/>
              </a:rPr>
              <a:t/>
            </a:r>
            <a:br>
              <a:rPr lang="ru-RU" sz="3600" dirty="0" smtClean="0">
                <a:solidFill>
                  <a:srgbClr val="C00000"/>
                </a:solidFill>
                <a:effectLst/>
                <a:latin typeface="Calibri"/>
                <a:ea typeface="Times New Roman"/>
                <a:cs typeface="Times New Roman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H:\Борнуковская игрушка\Пьяна\hozajka_gipsovoj_gor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7673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116632"/>
            <a:ext cx="79277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kern="0" dirty="0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Сказка- ложь, да в ней намек, добрым молодцам урок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392088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778" y="763886"/>
            <a:ext cx="6896534" cy="1080938"/>
          </a:xfrm>
        </p:spPr>
        <p:txBody>
          <a:bodyPr/>
          <a:lstStyle/>
          <a:p>
            <a:pPr algn="ctr"/>
            <a:r>
              <a:rPr lang="ru-RU" i="1" dirty="0" err="1" smtClean="0"/>
              <a:t>Борнуковская</a:t>
            </a:r>
            <a:r>
              <a:rPr lang="ru-RU" i="1" dirty="0" smtClean="0"/>
              <a:t> игрушка</a:t>
            </a:r>
            <a:endParaRPr lang="ru-RU" i="1" dirty="0"/>
          </a:p>
        </p:txBody>
      </p:sp>
      <p:pic>
        <p:nvPicPr>
          <p:cNvPr id="4098" name="Picture 2" descr="C:\Users\Админ324\Desktop\конкурс музеев\Пьяна\75b8479f83dd386112ad51c5dac09348_thumb_9cc10cd694c86a1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411747"/>
            <a:ext cx="3946004" cy="18481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 descr="C:\Users\Админ324\Desktop\конкурс музеев\Пьяна\bornukovskaya_igrushka_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724" y="2090495"/>
            <a:ext cx="3358156" cy="24906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 descr="C:\Users\Админ324\Desktop\конкурс музеев\Пьяна\images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581128"/>
            <a:ext cx="4077179" cy="19018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58129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0419"/>
            <a:ext cx="2736304" cy="41659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51520" y="5229200"/>
            <a:ext cx="4032448" cy="92333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/>
                <a:ea typeface="+mj-ea"/>
                <a:cs typeface="Times New Roman"/>
              </a:rPr>
              <a:t>Скульптор  Павел Иванович Гусев, Народный художник РСФСР, почетный гражданин Нижнего Новгорода</a:t>
            </a: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830419"/>
            <a:ext cx="2808312" cy="38227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572000" y="5191010"/>
            <a:ext cx="4392488" cy="104797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+mj-ea"/>
                <a:cs typeface="Times New Roman"/>
              </a:rPr>
              <a:t>Скульптор В.В. </a:t>
            </a:r>
            <a:r>
              <a:rPr lang="ru-RU" dirty="0" err="1">
                <a:latin typeface="Times New Roman"/>
                <a:ea typeface="+mj-ea"/>
                <a:cs typeface="Times New Roman"/>
              </a:rPr>
              <a:t>Пурихов</a:t>
            </a:r>
            <a:r>
              <a:rPr lang="ru-RU" dirty="0">
                <a:latin typeface="Times New Roman"/>
                <a:ea typeface="+mj-ea"/>
                <a:cs typeface="Times New Roman"/>
              </a:rPr>
              <a:t> – «Заслуженный художник России», дважды лауреат премии «Нижний Новгород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607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08520" y="620688"/>
            <a:ext cx="8229600" cy="1192684"/>
          </a:xfrm>
        </p:spPr>
        <p:txBody>
          <a:bodyPr/>
          <a:lstStyle/>
          <a:p>
            <a:pPr algn="ctr"/>
            <a:r>
              <a:rPr lang="ru-RU" i="1" dirty="0" smtClean="0"/>
              <a:t>Игра «Мудрые совы»</a:t>
            </a:r>
            <a:endParaRPr lang="ru-RU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060848"/>
            <a:ext cx="8856984" cy="4011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2000" b="1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1-я группа: </a:t>
            </a: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«Азы работы над текстом». Выберите и объясните основные понятия.</a:t>
            </a:r>
            <a:endParaRPr lang="ru-RU" sz="2000" b="1" dirty="0">
              <a:latin typeface="Calibri"/>
              <a:ea typeface="Times New Roman"/>
              <a:cs typeface="Times New Roman"/>
            </a:endParaRPr>
          </a:p>
          <a:p>
            <a:pPr>
              <a:spcBef>
                <a:spcPts val="840"/>
              </a:spcBef>
              <a:spcAft>
                <a:spcPts val="840"/>
              </a:spcAft>
            </a:pPr>
            <a:r>
              <a:rPr lang="ru-RU" sz="2000" b="1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2-я группа: </a:t>
            </a: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«Ты уже знаешь последние новости?» Выберите новую для себя информацию.</a:t>
            </a:r>
            <a:endParaRPr lang="ru-RU" sz="2000" b="1" dirty="0">
              <a:latin typeface="Calibri"/>
              <a:ea typeface="Times New Roman"/>
              <a:cs typeface="Times New Roman"/>
            </a:endParaRPr>
          </a:p>
          <a:p>
            <a:pPr>
              <a:spcBef>
                <a:spcPts val="840"/>
              </a:spcBef>
              <a:spcAft>
                <a:spcPts val="840"/>
              </a:spcAft>
            </a:pPr>
            <a:r>
              <a:rPr lang="ru-RU" sz="2000" b="1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3-я группа: </a:t>
            </a: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«Что, не ждали?» Выберите информацию, которая вас   удивила.</a:t>
            </a:r>
            <a:endParaRPr lang="ru-RU" sz="2000" b="1" dirty="0">
              <a:latin typeface="Calibri"/>
              <a:ea typeface="Times New Roman"/>
              <a:cs typeface="Times New Roman"/>
            </a:endParaRPr>
          </a:p>
          <a:p>
            <a:pPr>
              <a:spcBef>
                <a:spcPts val="840"/>
              </a:spcBef>
              <a:spcAft>
                <a:spcPts val="840"/>
              </a:spcAft>
            </a:pPr>
            <a:r>
              <a:rPr lang="ru-RU" sz="2000" b="1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4-я группа: </a:t>
            </a: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«Главная жизненная мудрость». Подготовьте  вывод, основную мысль в трёх-четырёх фразах.</a:t>
            </a:r>
            <a:endParaRPr lang="ru-RU" sz="2000" b="1" dirty="0">
              <a:latin typeface="Calibri"/>
              <a:ea typeface="Times New Roman"/>
              <a:cs typeface="Times New Roman"/>
            </a:endParaRPr>
          </a:p>
          <a:p>
            <a:pPr>
              <a:spcBef>
                <a:spcPts val="840"/>
              </a:spcBef>
              <a:spcAft>
                <a:spcPts val="840"/>
              </a:spcAft>
            </a:pPr>
            <a:r>
              <a:rPr lang="ru-RU" sz="2000" b="1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5-я группа: </a:t>
            </a: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«Поучительный вывод». Выберите  значимую для жизни, практической деятельности информацию.</a:t>
            </a:r>
            <a:endParaRPr lang="ru-RU" sz="2000" b="1" dirty="0">
              <a:effectLst/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4098" name="Picture 2" descr="Картинки по запросу Борнуковская Пещера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483" t="19341" r="12038" b="9560"/>
          <a:stretch/>
        </p:blipFill>
        <p:spPr bwMode="auto">
          <a:xfrm>
            <a:off x="6588224" y="212983"/>
            <a:ext cx="2267744" cy="18222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87669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4294" y="763886"/>
            <a:ext cx="6896534" cy="1080938"/>
          </a:xfrm>
        </p:spPr>
        <p:txBody>
          <a:bodyPr/>
          <a:lstStyle/>
          <a:p>
            <a:pPr algn="ctr"/>
            <a:r>
              <a:rPr lang="ru-RU" i="1" dirty="0" smtClean="0"/>
              <a:t>Экспедиция в школьный </a:t>
            </a:r>
            <a:br>
              <a:rPr lang="ru-RU" i="1" dirty="0" smtClean="0"/>
            </a:br>
            <a:r>
              <a:rPr lang="ru-RU" i="1" dirty="0" smtClean="0"/>
              <a:t>музей</a:t>
            </a: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8922" y="2204864"/>
            <a:ext cx="7632848" cy="404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Задание 1 группе:</a:t>
            </a:r>
            <a:endParaRPr lang="ru-RU" dirty="0">
              <a:solidFill>
                <a:srgbClr val="FFFF00"/>
              </a:solidFill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1.Посетите школьный музей, найдите материал о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скульпторах-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бутурлинцах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2. Найдите  в школьном музее изделия, выполненные скульпторами-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бутурлинцами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.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Задание 2 группе:</a:t>
            </a:r>
            <a:endParaRPr lang="ru-RU" dirty="0">
              <a:solidFill>
                <a:srgbClr val="FFFF00"/>
              </a:solidFill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1. Рассмотрите в музее игрушки, выполненные из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борнуковского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камня. Представьте, что вы мастера. Вылепите из пластилина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борнуковскую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игрушку или нарисуйте эскиз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борнуковской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игрушки.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Задание 3 группе:</a:t>
            </a:r>
            <a:endParaRPr lang="ru-RU" dirty="0">
              <a:solidFill>
                <a:srgbClr val="FFFF00"/>
              </a:solidFill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Создайте мини- проект . «Стихотворения о родном крае»</a:t>
            </a:r>
            <a:endParaRPr lang="ru-RU" dirty="0">
              <a:effectLst/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6146" name="Picture 2" descr="Картинки по запросу Борнуковская Пещера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84" t="6002" r="19780" b="6342"/>
          <a:stretch/>
        </p:blipFill>
        <p:spPr bwMode="auto">
          <a:xfrm>
            <a:off x="6660232" y="188641"/>
            <a:ext cx="2081126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57698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дмин324\Desktop\фото пьяна\Без имени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1506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5976664" cy="1094533"/>
          </a:xfrm>
        </p:spPr>
        <p:txBody>
          <a:bodyPr/>
          <a:lstStyle/>
          <a:p>
            <a:pPr algn="ctr"/>
            <a:r>
              <a:rPr lang="ru-RU" sz="3600" b="1" i="1" dirty="0" smtClean="0"/>
              <a:t>Список литературы</a:t>
            </a:r>
            <a:endParaRPr lang="ru-RU" sz="36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030270"/>
            <a:ext cx="8892480" cy="4639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  <a:tabLst>
                <a:tab pos="318770" algn="l"/>
              </a:tabLst>
            </a:pPr>
            <a:r>
              <a:rPr lang="ru-RU" sz="1600" dirty="0">
                <a:latin typeface="Times New Roman" pitchFamily="18" charset="0"/>
                <a:ea typeface="Times New Roman"/>
                <a:cs typeface="Times New Roman" pitchFamily="18" charset="0"/>
              </a:rPr>
              <a:t>География Нижегородской области. Учебное пособие. – </a:t>
            </a:r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Нижний </a:t>
            </a:r>
            <a:r>
              <a:rPr lang="ru-RU" sz="1600" dirty="0">
                <a:latin typeface="Times New Roman" pitchFamily="18" charset="0"/>
                <a:ea typeface="Times New Roman"/>
                <a:cs typeface="Times New Roman" pitchFamily="18" charset="0"/>
              </a:rPr>
              <a:t>Новгород: Волго-Вятское кн. изд-во, 1991. – 207с.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  <a:tabLst>
                <a:tab pos="318770" algn="l"/>
              </a:tabLst>
            </a:pPr>
            <a:r>
              <a:rPr lang="ru-RU" sz="1600" dirty="0" err="1">
                <a:latin typeface="Times New Roman" pitchFamily="18" charset="0"/>
                <a:ea typeface="Times New Roman"/>
                <a:cs typeface="Times New Roman" pitchFamily="18" charset="0"/>
              </a:rPr>
              <a:t>Хорев</a:t>
            </a:r>
            <a:r>
              <a:rPr lang="ru-RU" sz="1600" dirty="0">
                <a:latin typeface="Times New Roman" pitchFamily="18" charset="0"/>
                <a:ea typeface="Times New Roman"/>
                <a:cs typeface="Times New Roman" pitchFamily="18" charset="0"/>
              </a:rPr>
              <a:t> Б.С. Горьковская область (природа, население, хозяйство). – </a:t>
            </a:r>
            <a:r>
              <a:rPr lang="ru-RU" sz="1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Горький</a:t>
            </a:r>
            <a:r>
              <a:rPr lang="ru-RU" sz="1600" dirty="0">
                <a:latin typeface="Times New Roman" pitchFamily="18" charset="0"/>
                <a:ea typeface="Times New Roman"/>
                <a:cs typeface="Times New Roman" pitchFamily="18" charset="0"/>
              </a:rPr>
              <a:t>: Горьковское кн. изд-во, 1964. – 240 с.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  <a:tabLst>
                <a:tab pos="318770" algn="l"/>
              </a:tabLst>
            </a:pPr>
            <a:r>
              <a:rPr lang="ru-RU" sz="16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Дублянский</a:t>
            </a:r>
            <a:r>
              <a:rPr lang="ru-RU" sz="1600" dirty="0">
                <a:latin typeface="Times New Roman" pitchFamily="18" charset="0"/>
                <a:ea typeface="Times New Roman"/>
                <a:cs typeface="Times New Roman" pitchFamily="18" charset="0"/>
              </a:rPr>
              <a:t> В.Н. Занимательная спелеология. – Челябинск: «Урал LTD», 1996. – 528 с.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  <a:tabLst>
                <a:tab pos="318770" algn="l"/>
              </a:tabLst>
            </a:pPr>
            <a:r>
              <a:rPr lang="ru-RU" sz="1600" dirty="0">
                <a:latin typeface="Times New Roman" pitchFamily="18" charset="0"/>
                <a:ea typeface="Times New Roman"/>
                <a:cs typeface="Times New Roman" pitchFamily="18" charset="0"/>
              </a:rPr>
              <a:t>Чуркин И.Н., Грушины вишенки Нижний Новгород, 2013-142с.</a:t>
            </a: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  <a:tabLst>
                <a:tab pos="318770" algn="l"/>
              </a:tabLst>
            </a:pPr>
            <a:r>
              <a:rPr lang="ru-RU" sz="16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Баландин</a:t>
            </a:r>
            <a:r>
              <a:rPr lang="ru-RU" sz="1600" dirty="0">
                <a:latin typeface="Times New Roman" pitchFamily="18" charset="0"/>
                <a:ea typeface="Times New Roman"/>
                <a:cs typeface="Times New Roman" pitchFamily="18" charset="0"/>
              </a:rPr>
              <a:t> Н. Люблю тебя, Бутурлино. Бутурлино, 2012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  <a:tabLst>
                <a:tab pos="318770" algn="l"/>
              </a:tabLst>
            </a:pPr>
            <a:r>
              <a:rPr lang="ru-RU" sz="1600" dirty="0">
                <a:latin typeface="Times New Roman" pitchFamily="18" charset="0"/>
                <a:ea typeface="Times New Roman"/>
                <a:cs typeface="Times New Roman" pitchFamily="18" charset="0"/>
              </a:rPr>
              <a:t>Воронин А. Стихотворения. -Бутурлино, 2012.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  <a:tabLst>
                <a:tab pos="318770" algn="l"/>
              </a:tabLst>
            </a:pPr>
            <a:r>
              <a:rPr lang="ru-RU" sz="1600" dirty="0">
                <a:latin typeface="Times New Roman" pitchFamily="18" charset="0"/>
                <a:ea typeface="Times New Roman"/>
                <a:cs typeface="Times New Roman" pitchFamily="18" charset="0"/>
              </a:rPr>
              <a:t>Лебедев В. Свет земли родной. - </a:t>
            </a:r>
            <a:r>
              <a:rPr lang="ru-RU" sz="16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Н.Новгород</a:t>
            </a:r>
            <a:r>
              <a:rPr lang="ru-RU" sz="1600" dirty="0">
                <a:latin typeface="Times New Roman" pitchFamily="18" charset="0"/>
                <a:ea typeface="Times New Roman"/>
                <a:cs typeface="Times New Roman" pitchFamily="18" charset="0"/>
              </a:rPr>
              <a:t>, 2013.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  <a:tabLst>
                <a:tab pos="318770" algn="l"/>
              </a:tabLst>
            </a:pPr>
            <a:r>
              <a:rPr lang="ru-RU" sz="1600" dirty="0">
                <a:latin typeface="Times New Roman" pitchFamily="18" charset="0"/>
                <a:ea typeface="Times New Roman"/>
                <a:cs typeface="Times New Roman" pitchFamily="18" charset="0"/>
              </a:rPr>
              <a:t>Громова Е. Стихотворения.- Бутурлино, 2012</a:t>
            </a:r>
            <a:endParaRPr lang="ru-RU" sz="1600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5122" name="Picture 2" descr="Картинки по запросу Борнуковская Пещер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28284"/>
            <a:ext cx="1152128" cy="1801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59692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Борнуковская игрушка\Пьяна\reka-Pya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4680520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5292080" y="2060848"/>
            <a:ext cx="4572000" cy="477464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>
              <a:lnSpc>
                <a:spcPct val="115000"/>
              </a:lnSpc>
              <a:spcAft>
                <a:spcPts val="750"/>
              </a:spcAft>
            </a:pP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В лесной оправе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Струится </a:t>
            </a: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Пьяна.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Хрустальны </a:t>
            </a: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воды,</a:t>
            </a:r>
          </a:p>
          <a:p>
            <a:pPr>
              <a:lnSpc>
                <a:spcPct val="115000"/>
              </a:lnSpc>
              <a:spcAft>
                <a:spcPts val="750"/>
              </a:spcAft>
              <a:tabLst>
                <a:tab pos="1743075" algn="l"/>
              </a:tabLst>
            </a:pP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r>
              <a:rPr lang="ru-RU" sz="2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Песчанно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дно.	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И </a:t>
            </a: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в жизни этой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Я </a:t>
            </a: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не устану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Любить </a:t>
            </a: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в России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Бутурлино! </a:t>
            </a:r>
            <a:endParaRPr lang="ru-RU" sz="28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3680065"/>
      </p:ext>
    </p:extLst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975798"/>
            <a:ext cx="8229600" cy="1384300"/>
          </a:xfrm>
        </p:spPr>
        <p:txBody>
          <a:bodyPr/>
          <a:lstStyle/>
          <a:p>
            <a:pPr algn="ctr"/>
            <a:r>
              <a:rPr lang="ru-RU" dirty="0" smtClean="0"/>
              <a:t>Сказка </a:t>
            </a:r>
            <a:r>
              <a:rPr lang="ru-RU" dirty="0" err="1" smtClean="0"/>
              <a:t>Бутурлинского</a:t>
            </a:r>
            <a:r>
              <a:rPr lang="ru-RU" dirty="0" smtClean="0"/>
              <a:t> края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781097"/>
            <a:ext cx="7416824" cy="490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latin typeface="Times New Roman"/>
                <a:ea typeface="Calibri"/>
                <a:cs typeface="Times New Roman"/>
              </a:rPr>
              <a:t>МАОУ </a:t>
            </a:r>
            <a:r>
              <a:rPr lang="ru-RU" sz="2400" b="1" i="1" dirty="0" err="1">
                <a:latin typeface="Times New Roman"/>
                <a:ea typeface="Calibri"/>
                <a:cs typeface="Times New Roman"/>
              </a:rPr>
              <a:t>Бутурлинская</a:t>
            </a:r>
            <a:r>
              <a:rPr lang="ru-RU" sz="2400" b="1" i="1" dirty="0">
                <a:latin typeface="Times New Roman"/>
                <a:ea typeface="Calibri"/>
                <a:cs typeface="Times New Roman"/>
              </a:rPr>
              <a:t> СОШ имени В.И. Казакова</a:t>
            </a:r>
            <a:endParaRPr lang="ru-RU" sz="2400" b="1" i="1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4968961"/>
            <a:ext cx="3816424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Ежова Ольга Борисовна,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учитель русского языка и литературы </a:t>
            </a:r>
            <a:endParaRPr lang="ru-RU" sz="2400" dirty="0">
              <a:latin typeface="Calibri"/>
              <a:ea typeface="Calibri"/>
              <a:cs typeface="Times New Roman"/>
            </a:endParaRPr>
          </a:p>
        </p:txBody>
      </p:sp>
      <p:pic>
        <p:nvPicPr>
          <p:cNvPr id="7" name="Рисунок 6" descr="H:\Борнуковская игрушка\Пьяна\hozajka_gipsovoj_gory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4032448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79761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дмин324\Desktop\фото пьяна\Фото0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5028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324\Desktop\фото пьяна\02-05-09_10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5700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324\Desktop\фото пьяна\Фото0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2608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дмин324\Desktop\фото пьяна\Фото0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8572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Картинки по запросу Борнуковская Пещер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9492"/>
            <a:ext cx="9252520" cy="70488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17146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артинки по запросу Борнуковская Пещера ангидрид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0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9406336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369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Берлин</vt:lpstr>
      <vt:lpstr>«Сказка - ложь, да в ней урок, добрым молодцам намек!» </vt:lpstr>
      <vt:lpstr>Слайд 2</vt:lpstr>
      <vt:lpstr>Сказка Бутурлинского края</vt:lpstr>
      <vt:lpstr>Слайд 4</vt:lpstr>
      <vt:lpstr>Слайд 5</vt:lpstr>
      <vt:lpstr>Слайд 6</vt:lpstr>
      <vt:lpstr>Слайд 7</vt:lpstr>
      <vt:lpstr>Слайд 8</vt:lpstr>
      <vt:lpstr>Слайд 9</vt:lpstr>
      <vt:lpstr>Борнуковская игрушка</vt:lpstr>
      <vt:lpstr>Слайд 11</vt:lpstr>
      <vt:lpstr>Игра «Мудрые совы»</vt:lpstr>
      <vt:lpstr>Экспедиция в школьный  музей</vt:lpstr>
      <vt:lpstr>Слайд 14</vt:lpstr>
      <vt:lpstr>Список литературы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Админ324</dc:creator>
  <cp:lastModifiedBy>каб30</cp:lastModifiedBy>
  <cp:revision>17</cp:revision>
  <dcterms:created xsi:type="dcterms:W3CDTF">2018-01-24T19:26:00Z</dcterms:created>
  <dcterms:modified xsi:type="dcterms:W3CDTF">2021-06-24T10:23:40Z</dcterms:modified>
</cp:coreProperties>
</file>