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4" r:id="rId16"/>
    <p:sldId id="275" r:id="rId17"/>
    <p:sldId id="276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8" r:id="rId28"/>
    <p:sldId id="289" r:id="rId29"/>
    <p:sldId id="287" r:id="rId30"/>
    <p:sldId id="290" r:id="rId31"/>
    <p:sldId id="291" r:id="rId32"/>
    <p:sldId id="29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5595B81-2B2A-4FEA-B883-728793AE1F5B}" type="datetimeFigureOut">
              <a:rPr lang="ru-RU" smtClean="0"/>
              <a:t>25.12.2020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BCC9F39-8BD9-45DD-AD9F-061DC7E124B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7.xml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31.jpe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14.xml"/><Relationship Id="rId3" Type="http://schemas.openxmlformats.org/officeDocument/2006/relationships/slide" Target="slide3.xml"/><Relationship Id="rId21" Type="http://schemas.openxmlformats.org/officeDocument/2006/relationships/slide" Target="slide7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32.jpe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7.xml"/><Relationship Id="rId3" Type="http://schemas.openxmlformats.org/officeDocument/2006/relationships/slide" Target="slide3.xml"/><Relationship Id="rId21" Type="http://schemas.openxmlformats.org/officeDocument/2006/relationships/slide" Target="slide14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33.jpe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23" Type="http://schemas.openxmlformats.org/officeDocument/2006/relationships/image" Target="../media/image21.jpeg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Relationship Id="rId22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34.jpe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11.xml"/><Relationship Id="rId3" Type="http://schemas.openxmlformats.org/officeDocument/2006/relationships/slide" Target="slide3.xml"/><Relationship Id="rId21" Type="http://schemas.openxmlformats.org/officeDocument/2006/relationships/slide" Target="slide12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35.jpe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16.xml"/><Relationship Id="rId3" Type="http://schemas.openxmlformats.org/officeDocument/2006/relationships/slide" Target="slide3.xml"/><Relationship Id="rId21" Type="http://schemas.openxmlformats.org/officeDocument/2006/relationships/slide" Target="slide17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36.jpe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23" Type="http://schemas.openxmlformats.org/officeDocument/2006/relationships/image" Target="../media/image27.png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Relationship Id="rId22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17.xml"/><Relationship Id="rId3" Type="http://schemas.openxmlformats.org/officeDocument/2006/relationships/slide" Target="slide3.xml"/><Relationship Id="rId21" Type="http://schemas.microsoft.com/office/2007/relationships/hdphoto" Target="../media/hdphoto1.wdp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37.jpeg"/><Relationship Id="rId16" Type="http://schemas.openxmlformats.org/officeDocument/2006/relationships/image" Target="../media/image18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1.jpe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16.xml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38.pn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21.xml"/><Relationship Id="rId26" Type="http://schemas.openxmlformats.org/officeDocument/2006/relationships/image" Target="../media/image40.png"/><Relationship Id="rId3" Type="http://schemas.openxmlformats.org/officeDocument/2006/relationships/slide" Target="slide3.xml"/><Relationship Id="rId21" Type="http://schemas.openxmlformats.org/officeDocument/2006/relationships/slide" Target="slide19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5" Type="http://schemas.openxmlformats.org/officeDocument/2006/relationships/image" Target="../media/image27.png"/><Relationship Id="rId2" Type="http://schemas.openxmlformats.org/officeDocument/2006/relationships/image" Target="../media/image39.pn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24" Type="http://schemas.openxmlformats.org/officeDocument/2006/relationships/slide" Target="slide22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23" Type="http://schemas.openxmlformats.org/officeDocument/2006/relationships/image" Target="../media/image21.jpeg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Relationship Id="rId22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image" Target="../media/image26.png"/><Relationship Id="rId3" Type="http://schemas.openxmlformats.org/officeDocument/2006/relationships/slide" Target="slide3.xml"/><Relationship Id="rId21" Type="http://schemas.openxmlformats.org/officeDocument/2006/relationships/image" Target="../media/image21.jpeg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41.png"/><Relationship Id="rId16" Type="http://schemas.openxmlformats.org/officeDocument/2006/relationships/image" Target="../media/image18.png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slide" Target="slide27.xml"/><Relationship Id="rId2" Type="http://schemas.openxmlformats.org/officeDocument/2006/relationships/slide" Target="slide3.xml"/><Relationship Id="rId16" Type="http://schemas.openxmlformats.org/officeDocument/2006/relationships/slide" Target="slide3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5" Type="http://schemas.openxmlformats.org/officeDocument/2006/relationships/image" Target="../media/image10.png"/><Relationship Id="rId10" Type="http://schemas.openxmlformats.org/officeDocument/2006/relationships/slide" Target="slide23.xml"/><Relationship Id="rId4" Type="http://schemas.openxmlformats.org/officeDocument/2006/relationships/slide" Target="slide6.xml"/><Relationship Id="rId9" Type="http://schemas.openxmlformats.org/officeDocument/2006/relationships/image" Target="../media/image7.png"/><Relationship Id="rId14" Type="http://schemas.openxmlformats.org/officeDocument/2006/relationships/slide" Target="slide3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image" Target="../media/image26.png"/><Relationship Id="rId3" Type="http://schemas.openxmlformats.org/officeDocument/2006/relationships/slide" Target="slide3.xml"/><Relationship Id="rId21" Type="http://schemas.openxmlformats.org/officeDocument/2006/relationships/image" Target="../media/image21.jpeg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42.png"/><Relationship Id="rId16" Type="http://schemas.openxmlformats.org/officeDocument/2006/relationships/image" Target="../media/image18.png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image" Target="../media/image26.png"/><Relationship Id="rId3" Type="http://schemas.openxmlformats.org/officeDocument/2006/relationships/slide" Target="slide3.xml"/><Relationship Id="rId21" Type="http://schemas.openxmlformats.org/officeDocument/2006/relationships/image" Target="../media/image21.jpeg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43.png"/><Relationship Id="rId16" Type="http://schemas.openxmlformats.org/officeDocument/2006/relationships/image" Target="../media/image18.png"/><Relationship Id="rId20" Type="http://schemas.openxmlformats.org/officeDocument/2006/relationships/slide" Target="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image" Target="../media/image26.png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4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26.xml"/><Relationship Id="rId3" Type="http://schemas.openxmlformats.org/officeDocument/2006/relationships/slide" Target="slide3.xml"/><Relationship Id="rId21" Type="http://schemas.openxmlformats.org/officeDocument/2006/relationships/slide" Target="slide24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45.pn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Relationship Id="rId22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image" Target="../media/image26.png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46.png"/><Relationship Id="rId16" Type="http://schemas.openxmlformats.org/officeDocument/2006/relationships/image" Target="../media/image18.png"/><Relationship Id="rId20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26.xml"/><Relationship Id="rId3" Type="http://schemas.openxmlformats.org/officeDocument/2006/relationships/slide" Target="slide3.xml"/><Relationship Id="rId21" Type="http://schemas.openxmlformats.org/officeDocument/2006/relationships/image" Target="../media/image40.png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47.pn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image" Target="../media/image26.png"/><Relationship Id="rId3" Type="http://schemas.openxmlformats.org/officeDocument/2006/relationships/slide" Target="slide3.xml"/><Relationship Id="rId21" Type="http://schemas.openxmlformats.org/officeDocument/2006/relationships/image" Target="../media/image21.jpeg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48.png"/><Relationship Id="rId16" Type="http://schemas.openxmlformats.org/officeDocument/2006/relationships/image" Target="../media/image18.png"/><Relationship Id="rId20" Type="http://schemas.openxmlformats.org/officeDocument/2006/relationships/slide" Target="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28.xml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49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1.jpe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image" Target="../media/image26.png"/><Relationship Id="rId3" Type="http://schemas.openxmlformats.org/officeDocument/2006/relationships/slide" Target="slide3.xml"/><Relationship Id="rId21" Type="http://schemas.openxmlformats.org/officeDocument/2006/relationships/image" Target="../media/image21.jpeg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50.png"/><Relationship Id="rId16" Type="http://schemas.openxmlformats.org/officeDocument/2006/relationships/image" Target="../media/image18.png"/><Relationship Id="rId20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Relationship Id="rId2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28.xml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51.pn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4.xml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11.jpe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19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13" Type="http://schemas.openxmlformats.org/officeDocument/2006/relationships/image" Target="../media/image16.png"/><Relationship Id="rId18" Type="http://schemas.openxmlformats.org/officeDocument/2006/relationships/slide" Target="slide32.xml"/><Relationship Id="rId3" Type="http://schemas.openxmlformats.org/officeDocument/2006/relationships/image" Target="../media/image53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slide" Target="slide23.xml"/><Relationship Id="rId17" Type="http://schemas.openxmlformats.org/officeDocument/2006/relationships/image" Target="../media/image18.png"/><Relationship Id="rId2" Type="http://schemas.openxmlformats.org/officeDocument/2006/relationships/image" Target="../media/image52.png"/><Relationship Id="rId16" Type="http://schemas.openxmlformats.org/officeDocument/2006/relationships/slide" Target="slide30.xml"/><Relationship Id="rId20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5" Type="http://schemas.openxmlformats.org/officeDocument/2006/relationships/image" Target="../media/image17.png"/><Relationship Id="rId10" Type="http://schemas.openxmlformats.org/officeDocument/2006/relationships/slide" Target="slide18.xml"/><Relationship Id="rId19" Type="http://schemas.openxmlformats.org/officeDocument/2006/relationships/slide" Target="slide31.xml"/><Relationship Id="rId4" Type="http://schemas.openxmlformats.org/officeDocument/2006/relationships/slide" Target="slide3.xml"/><Relationship Id="rId9" Type="http://schemas.openxmlformats.org/officeDocument/2006/relationships/image" Target="../media/image14.png"/><Relationship Id="rId14" Type="http://schemas.openxmlformats.org/officeDocument/2006/relationships/slide" Target="slide2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image" Target="../media/image55.png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5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&#1053;&#1086;&#1074;&#1099;&#1081;%20&#1087;&#1088;&#1086;&#1077;&#1082;&#1090;.mp4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5.xml"/><Relationship Id="rId3" Type="http://schemas.openxmlformats.org/officeDocument/2006/relationships/slide" Target="slide3.xml"/><Relationship Id="rId21" Type="http://schemas.microsoft.com/office/2007/relationships/hdphoto" Target="../media/hdphoto1.wdp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20.jpe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1.jpe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4.xml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23.jpe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openxmlformats.org/officeDocument/2006/relationships/image" Target="../media/image24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8.xml"/><Relationship Id="rId3" Type="http://schemas.openxmlformats.org/officeDocument/2006/relationships/slide" Target="slide3.xml"/><Relationship Id="rId21" Type="http://schemas.openxmlformats.org/officeDocument/2006/relationships/slide" Target="slide9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25.jpe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24" Type="http://schemas.openxmlformats.org/officeDocument/2006/relationships/image" Target="../media/image27.png"/><Relationship Id="rId5" Type="http://schemas.openxmlformats.org/officeDocument/2006/relationships/slide" Target="slide6.xml"/><Relationship Id="rId15" Type="http://schemas.openxmlformats.org/officeDocument/2006/relationships/slide" Target="slide30.xml"/><Relationship Id="rId23" Type="http://schemas.openxmlformats.org/officeDocument/2006/relationships/slide" Target="slide7.xml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Relationship Id="rId22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slide" Target="slide12.xml"/><Relationship Id="rId3" Type="http://schemas.openxmlformats.org/officeDocument/2006/relationships/slide" Target="slide3.xml"/><Relationship Id="rId21" Type="http://schemas.openxmlformats.org/officeDocument/2006/relationships/slide" Target="slide11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28.jpeg"/><Relationship Id="rId16" Type="http://schemas.openxmlformats.org/officeDocument/2006/relationships/image" Target="../media/image18.png"/><Relationship Id="rId20" Type="http://schemas.microsoft.com/office/2007/relationships/hdphoto" Target="../media/hdphoto1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23" Type="http://schemas.openxmlformats.org/officeDocument/2006/relationships/image" Target="../media/image21.jpeg"/><Relationship Id="rId10" Type="http://schemas.openxmlformats.org/officeDocument/2006/relationships/image" Target="../media/image15.png"/><Relationship Id="rId19" Type="http://schemas.openxmlformats.org/officeDocument/2006/relationships/image" Target="../media/image26.png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Relationship Id="rId22" Type="http://schemas.openxmlformats.org/officeDocument/2006/relationships/slide" Target="slide1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image" Target="../media/image26.png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29.jpe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slide" Target="slide27.xml"/><Relationship Id="rId18" Type="http://schemas.openxmlformats.org/officeDocument/2006/relationships/image" Target="../media/image26.png"/><Relationship Id="rId3" Type="http://schemas.openxmlformats.org/officeDocument/2006/relationships/slide" Target="slide3.xml"/><Relationship Id="rId7" Type="http://schemas.openxmlformats.org/officeDocument/2006/relationships/slide" Target="slide15.xml"/><Relationship Id="rId12" Type="http://schemas.openxmlformats.org/officeDocument/2006/relationships/image" Target="../media/image16.png"/><Relationship Id="rId17" Type="http://schemas.openxmlformats.org/officeDocument/2006/relationships/slide" Target="slide32.xml"/><Relationship Id="rId2" Type="http://schemas.openxmlformats.org/officeDocument/2006/relationships/image" Target="../media/image30.jpe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slide" Target="slide23.xml"/><Relationship Id="rId5" Type="http://schemas.openxmlformats.org/officeDocument/2006/relationships/slide" Target="slide6.xml"/><Relationship Id="rId15" Type="http://schemas.openxmlformats.org/officeDocument/2006/relationships/slide" Target="slide30.xml"/><Relationship Id="rId10" Type="http://schemas.openxmlformats.org/officeDocument/2006/relationships/image" Target="../media/image15.png"/><Relationship Id="rId19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slide" Target="slide18.xml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1387737"/>
            <a:ext cx="6917051" cy="1731982"/>
          </a:xfrm>
        </p:spPr>
        <p:txBody>
          <a:bodyPr/>
          <a:lstStyle/>
          <a:p>
            <a:r>
              <a:rPr lang="ru-RU" dirty="0" smtClean="0"/>
              <a:t>По страницам истории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Часть 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41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4" y="0"/>
            <a:ext cx="9143999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1429" y1="69167" x2="21429" y2="69167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787204" y="6125469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7" name="Умножение 16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514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4405" y1="70000" x2="24405" y2="70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806833" y="3789040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3">
            <a:hlinkClick r:id="rId2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0833" y1="65000" x2="20833" y2="65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180528" y="3645024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Умножение 20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44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55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5000" y1="70000" x2="25000" y2="70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804337" y="3507233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3">
            <a:hlinkClick r:id="rId2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6190" y1="65833" x2="26190" y2="65833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108520" y="3573016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1" name="Picture 2" descr="https://png.pngtree.com/element_origin_min_pic/17/02/15/9253a534f259b642660a35a3df3cf8a7.jp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40360" y="1685267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Умножение 21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9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1099"/>
            <a:ext cx="9110675" cy="684690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5595" y1="67500" x2="25595" y2="675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07504" y="6000793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7" name="Умножение 16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21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4405" y1="70000" x2="24405" y2="70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627784" y="4214862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3">
            <a:hlinkClick r:id="rId2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2619" y1="71667" x2="22619" y2="71667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148064" y="4259804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Умножение 20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12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692263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19643" y1="65000" x2="19643" y2="65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180528" y="6183344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2" descr="https://png.pngtree.com/element_origin_min_pic/17/02/15/9253a534f259b642660a35a3df3cf8a7.jpg">
            <a:hlinkClick r:id="rId21" action="ppaction://hlinksldjump"/>
          </p:cNvPr>
          <p:cNvPicPr>
            <a:picLocks noChangeAspect="1" noChangeArrowheads="1"/>
          </p:cNvPicPr>
          <p:nvPr/>
        </p:nvPicPr>
        <p:blipFill>
          <a:blip r:embed="rId22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5889947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9376" y="4221087"/>
            <a:ext cx="5667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1268760"/>
            <a:ext cx="8012194" cy="447478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Физ. минутка</a:t>
            </a:r>
            <a:endParaRPr lang="ru-RU" sz="72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1" name="Умножение 20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05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10"/>
            <a:ext cx="9135128" cy="685479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2" descr="https://png.pngtree.com/element_origin_min_pic/17/02/15/9253a534f259b642660a35a3df3cf8a7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5746608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>
            <a:hlinkClick r:id="rId7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20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19048" y1="73333" x2="19048" y2="73333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856141" y="3501008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Умножение 20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682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1429" y1="65000" x2="21429" y2="65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180528" y="6230185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0" name="Умножение 19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97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3214" y1="68333" x2="23214" y2="68333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259632" y="3062734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3">
            <a:hlinkClick r:id="rId2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18452" y1="72500" x2="18452" y2="725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023937" y="2914199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1" name="Picture 2" descr="https://png.pngtree.com/element_origin_min_pic/17/02/15/9253a534f259b642660a35a3df3cf8a7.jp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9293" y="2348880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s://png.pngtree.com/element_origin_min_pic/17/02/15/9253a534f259b642660a35a3df3cf8a7.jpg">
            <a:hlinkClick r:id="rId24" action="ppaction://hlinksldjump"/>
          </p:cNvPr>
          <p:cNvPicPr>
            <a:picLocks noChangeAspect="1" noChangeArrowheads="1"/>
          </p:cNvPicPr>
          <p:nvPr/>
        </p:nvPicPr>
        <p:blipFill>
          <a:blip r:embed="rId23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780073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9981" y="6092291"/>
            <a:ext cx="5667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050" y="44624"/>
            <a:ext cx="10668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4842" y="1280158"/>
            <a:ext cx="8136904" cy="50395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Мемориал открыт 21 июня 1991 г. на площади перед заводоуправлением </a:t>
            </a:r>
            <a:r>
              <a:rPr lang="ru-RU" sz="4000" dirty="0" err="1"/>
              <a:t>надеждинского</a:t>
            </a:r>
            <a:r>
              <a:rPr lang="ru-RU" sz="4000" dirty="0"/>
              <a:t> металлургического завода. Открытие приурочено к 50-летию со дня начала Великой Отечественной войны.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720934" y="1336312"/>
            <a:ext cx="7848872" cy="469080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Найди лишние слова </a:t>
            </a:r>
            <a:endParaRPr lang="ru-RU" sz="4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5" name="Умножение 24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8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4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3" grpId="1" animBg="1"/>
      <p:bldP spid="23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0238" y1="75000" x2="20238" y2="75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6631" y="3507233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1" name="Picture 2" descr="https://png.pngtree.com/element_origin_min_pic/17/02/15/9253a534f259b642660a35a3df3cf8a7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5726" y="4015809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Умножение 18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07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179512" y="313519"/>
            <a:ext cx="8949247" cy="5411148"/>
            <a:chOff x="179512" y="313519"/>
            <a:chExt cx="8949247" cy="5411148"/>
          </a:xfrm>
        </p:grpSpPr>
        <p:pic>
          <p:nvPicPr>
            <p:cNvPr id="18434" name="Picture 2">
              <a:hlinkClick r:id="rId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5" name="Picture 3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7" name="Picture 5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8" name="Picture 6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39" name="Picture 7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40" name="Picture 8">
              <a:hlinkClick r:id="rId1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441" name="Picture 9">
              <a:hlinkClick r:id="rId1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Тройная стрелка влево/вправо/вверх 4">
              <a:hlinkClick r:id="rId16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Тройная стрелка влево/вправо/вверх 5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Тройная стрелка влево/вправо/вверх 6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трелка вниз 8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Умножение 3">
            <a:hlinkClick r:id="rId16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41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10608"/>
            <a:ext cx="9144001" cy="6868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2024" y1="70833" x2="22024" y2="70833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276841" y="6027117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2" descr="https://png.pngtree.com/element_origin_min_pic/17/02/15/9253a534f259b642660a35a3df3cf8a7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59732" y="3212976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Умножение 20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68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862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6190" y1="71667" x2="26190" y2="71667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768828" y="3116554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2" descr="https://png.pngtree.com/element_origin_min_pic/17/02/15/9253a534f259b642660a35a3df3cf8a7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4149079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Умножение 20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97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326" y="-19476"/>
            <a:ext cx="9149268" cy="6877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6190" y1="72500" x2="26190" y2="725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533838" y="5964920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0" name="Умножение 19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849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086"/>
            <a:ext cx="9144000" cy="6845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18452" y1="64167" x2="18452" y2="64167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763688" y="3694594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3">
            <a:hlinkClick r:id="rId2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2024" y1="73333" x2="22024" y2="73333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617843" y="3414450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903" y="3223319"/>
            <a:ext cx="5667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8271" y="1964318"/>
            <a:ext cx="7056784" cy="338437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Анкета</a:t>
            </a:r>
            <a:endParaRPr lang="ru-RU" sz="80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1" name="Умножение 20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6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3810" y1="68333" x2="23810" y2="68333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56827" y="2852936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3">
            <a:hlinkClick r:id="rId20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0833" y1="68333" x2="20833" y2="68333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6497551" y="2852936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1" name="Умножение 20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081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576"/>
            <a:ext cx="9158808" cy="6870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0833" y1="70000" x2="20833" y2="70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310492" y="6036560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5387" y="-12576"/>
            <a:ext cx="10668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02874" y="1043565"/>
            <a:ext cx="7848872" cy="497438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/>
              <a:t>Памятник этот посвящён </a:t>
            </a:r>
            <a:r>
              <a:rPr lang="ru-RU" sz="3600" dirty="0" err="1"/>
              <a:t>серовчанам</a:t>
            </a:r>
            <a:r>
              <a:rPr lang="ru-RU" sz="3600" dirty="0"/>
              <a:t> – участникам Великой Отечественной войны. Открыт к 30-летию Победы, 9 мая 1975 года на площади Строителей в посёлке Энергетиков. Памятник был создан Андреем Анисимовичем </a:t>
            </a:r>
            <a:r>
              <a:rPr lang="ru-RU" sz="3600" dirty="0" err="1"/>
              <a:t>Вохмяниным</a:t>
            </a:r>
            <a:r>
              <a:rPr lang="ru-RU" sz="3600" dirty="0"/>
              <a:t>. </a:t>
            </a:r>
          </a:p>
        </p:txBody>
      </p:sp>
      <p:sp>
        <p:nvSpPr>
          <p:cNvPr id="20" name="Умножение 19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759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1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0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6762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0"/>
            <a:ext cx="6336704" cy="6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6593234" y="4602963"/>
            <a:ext cx="2345575" cy="1729566"/>
            <a:chOff x="179512" y="313519"/>
            <a:chExt cx="8949247" cy="5411148"/>
          </a:xfrm>
        </p:grpSpPr>
        <p:pic>
          <p:nvPicPr>
            <p:cNvPr id="7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Тройная стрелка влево/вправо/вверх 14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Тройная стрелка влево/вправо/вверх 16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трелка вниз 18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Picture 3">
            <a:hlinkClick r:id="rId1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2024" y1="70833" x2="22024" y2="70833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622354" y="6135089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1" name="Picture 2" descr="https://png.pngtree.com/element_origin_min_pic/17/02/15/9253a534f259b642660a35a3df3cf8a7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5946" y="836712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Умножение 21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08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8004"/>
            <a:ext cx="9145660" cy="6839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" name="Группа 32"/>
          <p:cNvGrpSpPr/>
          <p:nvPr/>
        </p:nvGrpSpPr>
        <p:grpSpPr>
          <a:xfrm>
            <a:off x="6465762" y="4618385"/>
            <a:ext cx="2345575" cy="1729566"/>
            <a:chOff x="179512" y="313519"/>
            <a:chExt cx="8949247" cy="5411148"/>
          </a:xfrm>
        </p:grpSpPr>
        <p:pic>
          <p:nvPicPr>
            <p:cNvPr id="34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Тройная стрелка влево/вправо/вверх 41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Тройная стрелка влево/вправо/вверх 42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Тройная стрелка влево/вправо/вверх 43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Стрелка вниз 45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8" name="Picture 2" descr="https://png.pngtree.com/element_origin_min_pic/17/02/15/9253a534f259b642660a35a3df3cf8a7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2060848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Умножение 17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80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2619" y1="70000" x2="22619" y2="70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419872" y="6125470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2" descr="https://png.pngtree.com/element_origin_min_pic/17/02/15/9253a534f259b642660a35a3df3cf8a7.jpg">
            <a:hlinkClick r:id="rId20" action="ppaction://hlinksldjump"/>
          </p:cNvPr>
          <p:cNvPicPr>
            <a:picLocks noChangeAspect="1" noChangeArrowheads="1"/>
          </p:cNvPicPr>
          <p:nvPr/>
        </p:nvPicPr>
        <p:blipFill>
          <a:blip r:embed="rId21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7944" y="4645464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678238"/>
            <a:ext cx="5667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700808"/>
            <a:ext cx="7054606" cy="39045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Да-нет</a:t>
            </a:r>
            <a:endParaRPr lang="ru-RU" sz="48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1" name="Умножение 20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81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914059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19643" y1="63333" x2="19643" y2="63333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699792" y="6085525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0" name="Умножение 19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26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601"/>
            <a:ext cx="9158134" cy="68686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7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Тройная стрелка влево/вправо/вверх 14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Тройная стрелка влево/вправо/вверх 16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трелка вниз 18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45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7976" y1="63333" x2="11905" y2="71667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635896" y="3573016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8" name="Умножение 17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95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525" y="-12700"/>
            <a:ext cx="916305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3072"/>
            <a:ext cx="6865405" cy="6865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7" name="Picture 2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5">
              <a:hlinkClick r:id="rId8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6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7">
              <a:hlinkClick r:id="rId1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8">
              <a:hlinkClick r:id="rId1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9">
              <a:hlinkClick r:id="rId1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Тройная стрелка влево/вправо/вверх 14">
              <a:hlinkClick r:id="rId18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Тройная стрелка влево/вправо/вверх 16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трелка вниз 18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Picture 2" descr="https://png.pngtree.com/element_origin_min_pic/17/02/15/9253a534f259b642660a35a3df3cf8a7.jpg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980728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546047"/>
            <a:ext cx="566737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1916832"/>
            <a:ext cx="6372149" cy="368856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Найди слова</a:t>
            </a:r>
            <a:endParaRPr lang="ru-RU" sz="54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1" name="Умножение 20">
            <a:hlinkClick r:id="rId18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01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35456" y="0"/>
            <a:ext cx="919975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7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Тройная стрелка влево/вправо/вверх 14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Тройная стрелка влево/вправо/вверх 16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трелка вниз 18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7412" name="Picture 4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80" y="5656833"/>
            <a:ext cx="1481137" cy="1195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Умножение 17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07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hlinkClick r:id="rId2" action="ppaction://hlinkfile"/>
              </a:rPr>
              <a:t>Викторина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746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4818" name="Picture 2" descr="https://png.pngtree.com/element_origin_min_pic/17/02/15/9253a534f259b642660a35a3df3cf8a7.jp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1760" y="3140968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>
            <a:hlinkClick r:id="rId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20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5595" y1="66667" x2="14881" y2="76667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491880" y="6126702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9" name="Умножение 18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10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9762" y1="69167" x2="10714" y2="76667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42819" y="6134603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5-конечная звезда 2"/>
          <p:cNvSpPr/>
          <p:nvPr/>
        </p:nvSpPr>
        <p:spPr>
          <a:xfrm>
            <a:off x="251520" y="1844824"/>
            <a:ext cx="432048" cy="360040"/>
          </a:xfrm>
          <a:prstGeom prst="star5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113574" y="1123871"/>
            <a:ext cx="7274850" cy="4849377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dirty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Викторина</a:t>
            </a:r>
          </a:p>
        </p:txBody>
      </p:sp>
      <p:sp>
        <p:nvSpPr>
          <p:cNvPr id="21" name="Умножение 20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376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0"/>
            <a:ext cx="9143666" cy="68577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7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Тройная стрелка влево/вправо/вверх 14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Тройная стрелка влево/вправо/вверх 16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трелка вниз 18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1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3810" y1="68333" x2="23810" y2="68333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7840372" y="3507233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2" name="Picture 3">
            <a:hlinkClick r:id="rId2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22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7381" y1="68333" x2="17857" y2="775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180528" y="3645024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3" name="Picture 3">
            <a:hlinkClick r:id="rId23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0833" y1="71667" x2="20833" y2="71667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762543" y="3843481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2386" y="6198360"/>
            <a:ext cx="864441" cy="753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86505" y="1004616"/>
            <a:ext cx="7355725" cy="475835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Найди 5 отличий</a:t>
            </a:r>
            <a:endParaRPr lang="ru-RU" sz="48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</a:endParaRPr>
          </a:p>
        </p:txBody>
      </p:sp>
      <p:sp>
        <p:nvSpPr>
          <p:cNvPr id="24" name="Умножение 23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39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Двойная стрелка вверх/вниз 16"/>
            <p:cNvSpPr/>
            <p:nvPr/>
          </p:nvSpPr>
          <p:spPr>
            <a:xfrm>
              <a:off x="1352641" y="5373216"/>
              <a:ext cx="246028" cy="351451"/>
            </a:xfrm>
            <a:prstGeom prst="up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18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0833" y1="70000" x2="20833" y2="70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2627784" y="2924944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0" name="Picture 3">
            <a:hlinkClick r:id="rId21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0833" y1="69167" x2="20833" y2="69167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5314773" y="2858308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pic>
        <p:nvPicPr>
          <p:cNvPr id="23" name="Picture 2" descr="https://png.pngtree.com/element_origin_min_pic/17/02/15/9253a534f259b642660a35a3df3cf8a7.jpg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6906" y="3092156"/>
            <a:ext cx="504056" cy="565319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9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19048" y1="75000" x2="19048" y2="750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-252536" y="5313880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3" name="4-конечная звезда 2"/>
          <p:cNvSpPr/>
          <p:nvPr/>
        </p:nvSpPr>
        <p:spPr>
          <a:xfrm>
            <a:off x="107504" y="116632"/>
            <a:ext cx="936104" cy="1152128"/>
          </a:xfrm>
          <a:prstGeom prst="star4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257827" y="519233"/>
            <a:ext cx="8640960" cy="57248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8 мая 1975 года в городе Серове в 16 часов был открыт городской мемориал памяти </a:t>
            </a:r>
            <a:r>
              <a:rPr lang="ru-RU" sz="3200" dirty="0" err="1"/>
              <a:t>серовчан</a:t>
            </a:r>
            <a:r>
              <a:rPr lang="ru-RU" sz="3200" dirty="0"/>
              <a:t>, погибшим в годы Великой Отечественной войны (1941 – 1945гг.). </a:t>
            </a:r>
            <a:r>
              <a:rPr lang="ru-RU" sz="3200" dirty="0" smtClean="0"/>
              <a:t>В </a:t>
            </a:r>
            <a:r>
              <a:rPr lang="ru-RU" sz="3200" dirty="0"/>
              <a:t>центре открытого мемориала – скульптура Родины-матери, а вокруг плиты с 10.155 фамилиями павших за Великую Победу. За скульптурой расположена плита с надписью: «Вечная память воинам – </a:t>
            </a:r>
            <a:r>
              <a:rPr lang="ru-RU" sz="3200" dirty="0" err="1"/>
              <a:t>серовцам</a:t>
            </a:r>
            <a:r>
              <a:rPr lang="ru-RU" sz="3200" dirty="0"/>
              <a:t>, погибшим в годы великой отечественной войны».</a:t>
            </a:r>
          </a:p>
        </p:txBody>
      </p:sp>
      <p:sp>
        <p:nvSpPr>
          <p:cNvPr id="25" name="Умножение 24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97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28"/>
            <a:ext cx="9131829" cy="684887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17857" y1="67500" x2="17857" y2="675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851920" y="6143778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7" name="Умножение 16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92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43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6516216" y="4581128"/>
            <a:ext cx="2345575" cy="1729566"/>
            <a:chOff x="179512" y="313519"/>
            <a:chExt cx="8949247" cy="5411148"/>
          </a:xfrm>
        </p:grpSpPr>
        <p:pic>
          <p:nvPicPr>
            <p:cNvPr id="6" name="Picture 2">
              <a:hlinkClick r:id="rId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2887" y="3950263"/>
              <a:ext cx="2365872" cy="17744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3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51924"/>
              <a:ext cx="2262251" cy="169668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5">
              <a:hlinkClick r:id="rId7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132682"/>
              <a:ext cx="1813618" cy="136021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6">
              <a:hlinkClick r:id="rId9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88511" y="3950263"/>
              <a:ext cx="2146248" cy="16096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7">
              <a:hlinkClick r:id="rId11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9952" y="313519"/>
              <a:ext cx="2183424" cy="163832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8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960888"/>
              <a:ext cx="2081546" cy="1557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9">
              <a:hlinkClick r:id="rId1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2005905"/>
              <a:ext cx="2028475" cy="151216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Тройная стрелка влево/вправо/вверх 13">
              <a:hlinkClick r:id="rId17" action="ppaction://hlinksldjump"/>
            </p:cNvPr>
            <p:cNvSpPr/>
            <p:nvPr/>
          </p:nvSpPr>
          <p:spPr>
            <a:xfrm>
              <a:off x="4382631" y="2097589"/>
              <a:ext cx="1152128" cy="648748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Тройная стрелка влево/вправо/вверх 14"/>
            <p:cNvSpPr/>
            <p:nvPr/>
          </p:nvSpPr>
          <p:spPr>
            <a:xfrm>
              <a:off x="5724128" y="4221088"/>
              <a:ext cx="864096" cy="616377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Тройная стрелка влево/вправо/вверх 15"/>
            <p:cNvSpPr/>
            <p:nvPr/>
          </p:nvSpPr>
          <p:spPr>
            <a:xfrm>
              <a:off x="2729796" y="4221088"/>
              <a:ext cx="637010" cy="421784"/>
            </a:xfrm>
            <a:prstGeom prst="leftRight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трелка вниз 17"/>
            <p:cNvSpPr/>
            <p:nvPr/>
          </p:nvSpPr>
          <p:spPr>
            <a:xfrm rot="8306385">
              <a:off x="1850000" y="2099581"/>
              <a:ext cx="411047" cy="57606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9" name="Picture 3">
            <a:hlinkClick r:id="rId5" action="ppaction://hlinksldjump"/>
          </p:cNvPr>
          <p:cNvPicPr>
            <a:picLocks noChangeAspect="1" noChangeArrowheads="1"/>
          </p:cNvPicPr>
          <p:nvPr/>
        </p:nvPicPr>
        <p:blipFill rotWithShape="1">
          <a:blip r:embed="rId18" cstate="screen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1477" l="0" r="72358">
                        <a14:foregroundMark x1="27236" y1="48864" x2="27236" y2="48864"/>
                        <a14:foregroundMark x1="17480" y1="49432" x2="17480" y2="49432"/>
                        <a14:foregroundMark x1="6911" y1="54545" x2="6911" y2="54545"/>
                        <a14:foregroundMark x1="5691" y1="63636" x2="5691" y2="63636"/>
                        <a14:foregroundMark x1="54878" y1="25568" x2="54878" y2="25568"/>
                        <a14:foregroundMark x1="33740" y1="23295" x2="33740" y2="23295"/>
                        <a14:foregroundMark x1="36585" y1="11932" x2="36585" y2="11932"/>
                        <a14:foregroundMark x1="45528" y1="5114" x2="45528" y2="5114"/>
                        <a14:foregroundMark x1="59350" y1="11364" x2="59350" y2="11364"/>
                        <a14:foregroundMark x1="22024" y1="67500" x2="22024" y2="67500"/>
                      </a14:backgroundRemoval>
                    </a14:imgEffect>
                    <a14:imgEffect>
                      <a14:artisticPencilSketch/>
                    </a14:imgEffect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3787204" y="6045426"/>
            <a:ext cx="1020726" cy="732531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17" name="Умножение 16">
            <a:hlinkClick r:id="rId17" action="ppaction://hlinksldjump"/>
          </p:cNvPr>
          <p:cNvSpPr/>
          <p:nvPr/>
        </p:nvSpPr>
        <p:spPr>
          <a:xfrm>
            <a:off x="8383132" y="0"/>
            <a:ext cx="720080" cy="792088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40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224</TotalTime>
  <Words>147</Words>
  <Application>Microsoft Office PowerPoint</Application>
  <PresentationFormat>Экран (4:3)</PresentationFormat>
  <Paragraphs>13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Твердый переплет</vt:lpstr>
      <vt:lpstr>По страницам истории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Викторина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29</cp:revision>
  <dcterms:created xsi:type="dcterms:W3CDTF">2018-07-13T16:36:52Z</dcterms:created>
  <dcterms:modified xsi:type="dcterms:W3CDTF">2020-12-25T16:03:19Z</dcterms:modified>
</cp:coreProperties>
</file>