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4" autoAdjust="0"/>
    <p:restoredTop sz="94660"/>
  </p:normalViewPr>
  <p:slideViewPr>
    <p:cSldViewPr snapToGrid="0">
      <p:cViewPr>
        <p:scale>
          <a:sx n="118" d="100"/>
          <a:sy n="118" d="100"/>
        </p:scale>
        <p:origin x="-312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20671CA-B663-9510-788F-A74222DDE3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3CBB34E-0BF1-8C6C-AA55-8F996AC5F5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03D7187-79EF-5ED6-682E-5BE539316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7CE0-99C5-4C2D-8D33-7FF690E7B7DE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7F3A077-E3E0-A6B4-935F-D43BFE45F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9901CFE-52DF-A863-E1C8-C0A1278FE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D4BC-2519-4495-9859-23A8B166E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376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3F4DC7F-F84B-D65D-58A0-6AE3D6CC6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04B4012D-F1DB-D039-1589-8040237A38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C80A312-960B-0C0E-6094-B5AA6D145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7CE0-99C5-4C2D-8D33-7FF690E7B7DE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3336181-CB47-1B55-4952-9EA9006CA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F53D5A1-56D7-0F08-15B0-4D35FFA48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D4BC-2519-4495-9859-23A8B166E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56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8A144470-EE88-F0BE-FC87-3804242B2E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029759F-FF71-B2C4-075C-B50649F0DB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03048E5-2B41-E1EB-EB31-25E810D46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7CE0-99C5-4C2D-8D33-7FF690E7B7DE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11A25E1-6431-828C-156A-298B5F35A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DA6F6F5-EADF-FA44-7E61-30E5F1004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D4BC-2519-4495-9859-23A8B166E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237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555EF53-0FB3-0782-BDBC-E8C330FC3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7BCA924-365A-5EBD-D54E-5E7BC901AC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7D6CB45-7A7D-C0C8-9BEB-E7B36F528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7CE0-99C5-4C2D-8D33-7FF690E7B7DE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1442E7B-0D07-D30E-8C96-4606D7535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8CDDA31-5B9F-B0D8-24C1-D0876984F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D4BC-2519-4495-9859-23A8B166E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181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4933FC8-5563-11E4-697E-E577461F8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9ABF056-C1F3-76FB-FA61-E7EDC3561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905AFED-A525-AC14-C92D-98D0277C4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7CE0-99C5-4C2D-8D33-7FF690E7B7DE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F38D918-1B2B-E161-E3E1-4C5E198BA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5B55198-A974-F352-FEDC-831BAED1C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D4BC-2519-4495-9859-23A8B166E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791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C50E4A9-4DE0-15A9-8731-51C5F93C6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B0B5511-1AE2-8E45-B428-DA10FCCD4B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DD41837-CC54-5680-0A63-AD892BED54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A43E0E9A-48A3-C828-EEA0-0E7134E77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7CE0-99C5-4C2D-8D33-7FF690E7B7DE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1BD0F04-CC61-7140-679F-D4B9E7A19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8AD641D-3480-2B6C-94A7-3E63029EA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D4BC-2519-4495-9859-23A8B166E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042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1FF7C3B-A703-CF7A-6C8A-708C8029A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851ABBB-A4C7-4DB6-B194-D01DD2056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2B5223B-F9B5-1617-3E08-9D4539827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6945FB41-F26D-4C6C-01C3-0F5D57D7E5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010434E9-9DD3-1751-564B-3EC1630547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EB10FF86-58B3-2300-A6E6-7AA45832D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7CE0-99C5-4C2D-8D33-7FF690E7B7DE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D1CC5A8B-75A1-AB99-41A4-0C8C1874F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9ADE3BFB-433E-34B5-5482-3D5F04682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D4BC-2519-4495-9859-23A8B166E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827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47C016-A08F-19B4-F255-8F1D0F6B4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83D2FEB8-2415-E407-BE33-CFFE891C5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7CE0-99C5-4C2D-8D33-7FF690E7B7DE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987AF580-AF85-8CA8-BE3D-96C259C75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E327F22D-B3A7-1C50-7CFE-5E4E4EFD0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D4BC-2519-4495-9859-23A8B166E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519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42EE9868-3FB1-FE34-023C-50394A0F4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7CE0-99C5-4C2D-8D33-7FF690E7B7DE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6FC35B77-EDE0-8588-0E27-A6C00898D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E6D61D06-BB35-D5E4-2D48-FD19C5B3D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D4BC-2519-4495-9859-23A8B166E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575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9F4701-F81B-502F-BEA3-F399E9BF7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8663D48-3BDF-606D-29A7-6D6D2D4A8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3E07A05D-B40B-92D4-A28F-A083C6BE83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E032D14-1314-3E6A-39D8-60EE5A90B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7CE0-99C5-4C2D-8D33-7FF690E7B7DE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60C8D8F-A114-6179-A868-65AB42D87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BC40B14-3069-8886-E63F-FF1C4534B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D4BC-2519-4495-9859-23A8B166E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672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48BB96A-930E-E5D6-DEC6-DF0A60B54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50257BC-1B2F-C48A-53B9-AB37AF4431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CC08023-7EBE-07AC-C5F9-A6D9F4DA7C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3614815F-8871-3C48-2CB2-63DA00FC4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7CE0-99C5-4C2D-8D33-7FF690E7B7DE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F088C90-3DAA-AC8B-2A2F-6EEA242C2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DD16EA7-15E7-5506-A7EF-026B22CB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D4BC-2519-4495-9859-23A8B166E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675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F02E516-37D7-6DC1-8B15-F7A91637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34AAB63-0598-F123-8679-27FE51C4F0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F8E3EFA-2DCD-EF3D-65C4-6EBF72C833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E7CE0-99C5-4C2D-8D33-7FF690E7B7DE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6752821-EE7D-77A5-07A4-5967811D21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69AD80E-F1EC-272F-BAF2-FF85284BB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ED4BC-2519-4495-9859-23A8B166E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931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png"/><Relationship Id="rId5" Type="http://schemas.openxmlformats.org/officeDocument/2006/relationships/oleObject" Target="../embeddings/_____Microsoft_Excel_97-20031.xls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9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2" descr="C:\Users\ЗАМДИР\Desktop\КОНКУРС ВОСПИТАТЕЛЬНЫХ ПРАКТИВ\a2VESy14jD2MOjCLqCCn9JoLnJWXi6wFVzMg_vX8Xi1RgVmMHTTrJGhP_X1WkCq56AWrUcrIYcDDFnFPru6V-Uq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" y="252413"/>
            <a:ext cx="2489237" cy="2496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84106" y="1384047"/>
            <a:ext cx="8882063" cy="3232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«Спартакиада команд </a:t>
            </a:r>
          </a:p>
          <a:p>
            <a:pPr algn="ctr">
              <a:defRPr/>
            </a:pPr>
            <a:r>
              <a:rPr lang="ru-RU" sz="3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детских  клубов </a:t>
            </a:r>
          </a:p>
          <a:p>
            <a:pPr algn="ctr">
              <a:defRPr/>
            </a:pPr>
            <a:r>
              <a:rPr lang="ru-RU" sz="3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как механизм формирования детского коллектива и воспитания ценностного отношения к </a:t>
            </a:r>
          </a:p>
          <a:p>
            <a:pPr algn="ctr">
              <a:defRPr/>
            </a:pPr>
            <a:r>
              <a:rPr lang="ru-RU" sz="3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здоровому образу жизни»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60663" y="4762571"/>
            <a:ext cx="353377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воспитательная практика</a:t>
            </a:r>
          </a:p>
        </p:txBody>
      </p:sp>
    </p:spTree>
    <p:extLst>
      <p:ext uri="{BB962C8B-B14F-4D97-AF65-F5344CB8AC3E}">
        <p14:creationId xmlns:p14="http://schemas.microsoft.com/office/powerpoint/2010/main" val="26167972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3" r="7594"/>
          <a:stretch>
            <a:fillRect/>
          </a:stretch>
        </p:blipFill>
        <p:spPr bwMode="auto">
          <a:xfrm>
            <a:off x="0" y="4956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768743" y="207347"/>
            <a:ext cx="6222775" cy="30884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СЕГОДНЯ СТАЛИ МЫ СИЛЬНЕЕ, </a:t>
            </a:r>
            <a:endParaRPr lang="ru-RU" sz="22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СЕГОДНЯ СТАЛИ МЫ ДРУЖНЕЕ. </a:t>
            </a:r>
            <a:endParaRPr lang="ru-RU" sz="22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СЕГОДНЯ ПРОИГРАВШИХ НЕТ, </a:t>
            </a:r>
            <a:endParaRPr lang="ru-RU" sz="22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ЕСТЬ ТОЛЬКО ЛУЧШИЕ ИЗ ЛУЧШИХ.</a:t>
            </a:r>
          </a:p>
          <a:p>
            <a:pPr algn="ctr">
              <a:defRPr/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СПАСИБО ВСЕМ И ДО СВИДАНИЯ,</a:t>
            </a:r>
          </a:p>
          <a:p>
            <a:pPr algn="ctr">
              <a:defRPr/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ДО НОВЫХ ВСТРЕЧ В </a:t>
            </a:r>
          </a:p>
          <a:p>
            <a:pPr algn="ctr">
              <a:defRPr/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СПОРТИВНОМ ЗАЛЕ!</a:t>
            </a:r>
            <a:endParaRPr lang="ru-RU" sz="22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9" descr="Picture backgroun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10" b="19445"/>
          <a:stretch/>
        </p:blipFill>
        <p:spPr bwMode="auto">
          <a:xfrm>
            <a:off x="178025" y="3181990"/>
            <a:ext cx="7719801" cy="37376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Picture background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3" r="7806"/>
          <a:stretch/>
        </p:blipFill>
        <p:spPr bwMode="auto">
          <a:xfrm>
            <a:off x="3139710" y="3433956"/>
            <a:ext cx="4458711" cy="29644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2" descr="C:\Users\ЗАМДИР\Desktop\КОНКУРС ВОСПИТАТЕЛЬНЫХ ПРАКТИВ\a2VESy14jD2MOjCLqCCn9JoLnJWXi6wFVzMg_vX8Xi1RgVmMHTTrJGhP_X1WkCq56AWrUcrIYcDDFnFPru6V-Uq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5975" y="2245132"/>
            <a:ext cx="1755485" cy="17604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25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9"/>
          <a:stretch>
            <a:fillRect/>
          </a:stretch>
        </p:blipFill>
        <p:spPr bwMode="auto">
          <a:xfrm>
            <a:off x="0" y="-31788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2242805" y="229099"/>
            <a:ext cx="8287468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НОРМАТИВНАЯ ОСНОВА ПРАКТИКИ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0487" y="1383738"/>
            <a:ext cx="5413571" cy="222589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Указ Президента РФ </a:t>
            </a:r>
          </a:p>
          <a:p>
            <a:pPr algn="ctr">
              <a:defRPr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от 7 мая 2024 года №309 </a:t>
            </a:r>
          </a:p>
          <a:p>
            <a:pPr algn="ctr">
              <a:defRPr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«О национальных целях развития Российской Федерации на период до 2030 года и на перспективу до 2036 года»  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680329" y="1383738"/>
            <a:ext cx="5003339" cy="222589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Комплексная государственная программа Российской Федерации «Развитие физической культуры и спорта»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 2024 г. направлена на достижение национальных целей развития РФ на период до 2030 года и на перспективу до 2036 года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0486" y="3874558"/>
            <a:ext cx="5413571" cy="244493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Концепция развития дополнительного образования детей до 2030 года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 утверждена распоряжением Правительства Российской Федерации от 31 марта 2022 года №678-р.  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778229" y="3898343"/>
            <a:ext cx="4963314" cy="244493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комплекс мер, направленный на создание условий для занятий физической культурой и массовым спортом для всех категорий и групп населения…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5984058" y="2253795"/>
            <a:ext cx="750615" cy="485775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9126679" y="3540807"/>
            <a:ext cx="348136" cy="485775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60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9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795717" y="242759"/>
            <a:ext cx="10600566" cy="14403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Организация новой модели воспитания детей и подростков по месту жительства</a:t>
            </a:r>
          </a:p>
        </p:txBody>
      </p:sp>
      <p:pic>
        <p:nvPicPr>
          <p:cNvPr id="6" name="Picture 18" descr="Picture backgroun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992"/>
          <a:stretch/>
        </p:blipFill>
        <p:spPr bwMode="auto">
          <a:xfrm>
            <a:off x="178025" y="1754582"/>
            <a:ext cx="3279289" cy="45329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557" y="1801178"/>
            <a:ext cx="8003022" cy="50568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6152644" y="2064394"/>
            <a:ext cx="5561200" cy="914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Организация физкультурно-спортивной работы в условиях детских клубов</a:t>
            </a:r>
          </a:p>
        </p:txBody>
      </p:sp>
    </p:spTree>
    <p:extLst>
      <p:ext uri="{BB962C8B-B14F-4D97-AF65-F5344CB8AC3E}">
        <p14:creationId xmlns:p14="http://schemas.microsoft.com/office/powerpoint/2010/main" val="389843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9"/>
          <a:stretch>
            <a:fillRect/>
          </a:stretch>
        </p:blipFill>
        <p:spPr bwMode="auto">
          <a:xfrm>
            <a:off x="-56644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47958" y="310020"/>
            <a:ext cx="11628254" cy="12241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Развитие дворовых видов спорта 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и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проведение районной Спартакиады </a:t>
            </a:r>
          </a:p>
          <a:p>
            <a:pPr algn="ctr">
              <a:defRPr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среди команд детских клубов</a:t>
            </a:r>
          </a:p>
        </p:txBody>
      </p:sp>
      <p:pic>
        <p:nvPicPr>
          <p:cNvPr id="6" name="Picture 6" descr="Picture backgroun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47" t="-4261" r="13251" b="4261"/>
          <a:stretch/>
        </p:blipFill>
        <p:spPr bwMode="auto">
          <a:xfrm>
            <a:off x="89012" y="1788174"/>
            <a:ext cx="5693765" cy="42161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Picture background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9" t="103" r="2488" b="-103"/>
          <a:stretch/>
        </p:blipFill>
        <p:spPr bwMode="auto">
          <a:xfrm>
            <a:off x="6629707" y="3572194"/>
            <a:ext cx="5283462" cy="3111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5782778" y="1796099"/>
            <a:ext cx="6352578" cy="164082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позволяет сформировать в детском клубе 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спортивный 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актив</a:t>
            </a:r>
          </a:p>
          <a:p>
            <a:pPr algn="ctr">
              <a:defRPr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и  разновозрастные  команды по различным видам спорта</a:t>
            </a:r>
          </a:p>
        </p:txBody>
      </p:sp>
    </p:spTree>
    <p:extLst>
      <p:ext uri="{BB962C8B-B14F-4D97-AF65-F5344CB8AC3E}">
        <p14:creationId xmlns:p14="http://schemas.microsoft.com/office/powerpoint/2010/main" val="270767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9"/>
          <a:stretch>
            <a:fillRect/>
          </a:stretch>
        </p:blipFill>
        <p:spPr bwMode="auto">
          <a:xfrm>
            <a:off x="0" y="-56644"/>
            <a:ext cx="12192000" cy="691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479379" y="270443"/>
            <a:ext cx="11424005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Проведение Спартакиады способствует:</a:t>
            </a:r>
          </a:p>
        </p:txBody>
      </p:sp>
      <p:pic>
        <p:nvPicPr>
          <p:cNvPr id="5" name="Picture 6" descr="C:\Users\ЗАМДИР\Desktop\для презентации\тенисс 3 (2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1" t="31186" r="8514" b="14501"/>
          <a:stretch/>
        </p:blipFill>
        <p:spPr bwMode="auto">
          <a:xfrm>
            <a:off x="479379" y="1318617"/>
            <a:ext cx="6212734" cy="2758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7162870" y="1463120"/>
            <a:ext cx="4875381" cy="495271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- </a:t>
            </a: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увеличению  количества детей, посещающих клубы;</a:t>
            </a:r>
          </a:p>
          <a:p>
            <a:pPr algn="ctr">
              <a:defRPr/>
            </a:pP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- развитию детского коллектива;</a:t>
            </a:r>
          </a:p>
          <a:p>
            <a:pPr algn="ctr">
              <a:defRPr/>
            </a:pP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- привлечению  родителей к делам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клуба;</a:t>
            </a:r>
            <a:endParaRPr lang="ru-RU" sz="22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- возможности   детям  попробовать себя в разных видах спорта;</a:t>
            </a:r>
          </a:p>
          <a:p>
            <a:pPr algn="ctr">
              <a:defRPr/>
            </a:pP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- формированию  устойчивой мотивации к здоровому образу</a:t>
            </a:r>
          </a:p>
        </p:txBody>
      </p:sp>
      <p:pic>
        <p:nvPicPr>
          <p:cNvPr id="6" name="Picture 4" descr="C:\Users\ЗАМДИР\Desktop\для презентации\футбол1 (1)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49" b="30614"/>
          <a:stretch/>
        </p:blipFill>
        <p:spPr bwMode="auto">
          <a:xfrm>
            <a:off x="0" y="4216146"/>
            <a:ext cx="7439062" cy="24193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89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9"/>
          <a:stretch>
            <a:fillRect/>
          </a:stretch>
        </p:blipFill>
        <p:spPr bwMode="auto">
          <a:xfrm>
            <a:off x="0" y="12139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13288" y="102637"/>
            <a:ext cx="11962281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3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Технологии и методы воспитательной </a:t>
            </a:r>
            <a:r>
              <a:rPr lang="ru-RU" sz="33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практики:</a:t>
            </a:r>
            <a:endParaRPr lang="ru-RU" sz="33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902507" y="1124792"/>
            <a:ext cx="5173062" cy="561182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- </a:t>
            </a:r>
            <a:r>
              <a:rPr lang="ru-RU" sz="25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организации спортивной игровой   деятельности и  соревнований;</a:t>
            </a:r>
          </a:p>
          <a:p>
            <a:pPr marL="342900" indent="-342900" algn="ctr">
              <a:buFontTx/>
              <a:buChar char="-"/>
              <a:defRPr/>
            </a:pPr>
            <a:r>
              <a:rPr lang="ru-RU" sz="25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применения состязательных практик,</a:t>
            </a:r>
          </a:p>
          <a:p>
            <a:pPr algn="ctr">
              <a:defRPr/>
            </a:pPr>
            <a:r>
              <a:rPr lang="ru-RU" sz="25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индивидуального и дифференцированного подхода к тренировкам;</a:t>
            </a:r>
          </a:p>
          <a:p>
            <a:pPr marL="342900" indent="-342900" algn="ctr">
              <a:buFontTx/>
              <a:buChar char="-"/>
              <a:defRPr/>
            </a:pPr>
            <a:r>
              <a:rPr lang="ru-RU" sz="25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продуктивной коллективной деятельности;</a:t>
            </a:r>
          </a:p>
          <a:p>
            <a:pPr marL="342900" indent="-342900" algn="ctr">
              <a:buFontTx/>
              <a:buChar char="-"/>
              <a:defRPr/>
            </a:pPr>
            <a:r>
              <a:rPr lang="ru-RU" sz="2500" b="1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здоровьесбережения</a:t>
            </a:r>
            <a:endParaRPr lang="ru-RU" sz="22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6" t="7307" r="9609" b="7645"/>
          <a:stretch/>
        </p:blipFill>
        <p:spPr bwMode="auto">
          <a:xfrm>
            <a:off x="1351368" y="1108609"/>
            <a:ext cx="4562115" cy="33561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95" y="4379963"/>
            <a:ext cx="6692112" cy="24780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43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9"/>
          <a:stretch>
            <a:fillRect/>
          </a:stretch>
        </p:blipFill>
        <p:spPr bwMode="auto">
          <a:xfrm>
            <a:off x="0" y="-8092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262359" y="124335"/>
            <a:ext cx="9831822" cy="11041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Основа практики - воспитание дружного детского коллектива</a:t>
            </a:r>
          </a:p>
        </p:txBody>
      </p:sp>
      <p:pic>
        <p:nvPicPr>
          <p:cNvPr id="5" name="Picture 8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5" y="1340480"/>
            <a:ext cx="3973189" cy="18670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Picture background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932"/>
          <a:stretch/>
        </p:blipFill>
        <p:spPr bwMode="auto">
          <a:xfrm>
            <a:off x="7695526" y="1287865"/>
            <a:ext cx="4377791" cy="20051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Picture background"/>
          <p:cNvPicPr>
            <a:picLocks noChangeAspect="1" noChangeArrowheads="1"/>
          </p:cNvPicPr>
          <p:nvPr/>
        </p:nvPicPr>
        <p:blipFill rotWithShape="1">
          <a:blip r:embed="rId5"/>
          <a:srcRect l="-360" t="67231" r="360" b="1231"/>
          <a:stretch/>
        </p:blipFill>
        <p:spPr bwMode="auto">
          <a:xfrm>
            <a:off x="841573" y="5227455"/>
            <a:ext cx="10252608" cy="1622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C:\Users\ЗАМДИР\Desktop\для презентации\шашки (2).jpe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69" r="18755" b="9212"/>
          <a:stretch/>
        </p:blipFill>
        <p:spPr bwMode="auto">
          <a:xfrm>
            <a:off x="4458711" y="1287866"/>
            <a:ext cx="3139709" cy="4287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ЗАМДИР\Desktop\для презентации\IMG_0683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3" t="26207" r="13033"/>
          <a:stretch/>
        </p:blipFill>
        <p:spPr bwMode="auto">
          <a:xfrm rot="216132">
            <a:off x="8019771" y="3319863"/>
            <a:ext cx="3146673" cy="23093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ЗАМДИР\Desktop\для презентации\тур многоб (2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60860">
            <a:off x="645850" y="3149899"/>
            <a:ext cx="3280299" cy="23143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77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9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Users\ЗАМДИР\Desktop\для презентации\шахматы 2024 (3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4" t="4894" r="2751" b="24259"/>
          <a:stretch/>
        </p:blipFill>
        <p:spPr bwMode="auto">
          <a:xfrm rot="21384961">
            <a:off x="249804" y="1732071"/>
            <a:ext cx="2631459" cy="2339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C:\Users\ЗАМДИР\Desktop\КОНКУРС ВОСПИТАТЕЛЬНЫХ ПРАКТИВ\фото спартакиада\фото спартакиада\IMG_020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81" t="19431" r="25802" b="36691"/>
          <a:stretch/>
        </p:blipFill>
        <p:spPr bwMode="auto">
          <a:xfrm rot="21368718">
            <a:off x="271665" y="4081713"/>
            <a:ext cx="2793620" cy="26854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7" descr="C:\Users\ЗАМДИР\Desktop\КОНКУРС ВОСПИТАТЕЛЬНЫХ ПРАКТИВ\фото спартакиада\фото спартакиада\футбол 2025 (3).jpe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4" t="35511" r="23072" b="43046"/>
          <a:stretch/>
        </p:blipFill>
        <p:spPr bwMode="auto">
          <a:xfrm>
            <a:off x="3398654" y="1806168"/>
            <a:ext cx="8545189" cy="21912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5" descr="C:\Users\ЗАМДИР\Desktop\КОНКУРС ВОСПИТАТЕЛЬНЫХ ПРАКТИВ\фото спартакиада\фото спартакиада\тенисс 3 (3)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6" t="27592" r="13035" b="15680"/>
          <a:stretch/>
        </p:blipFill>
        <p:spPr bwMode="auto">
          <a:xfrm>
            <a:off x="3398655" y="3872997"/>
            <a:ext cx="2856015" cy="13167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9" descr="C:\Users\ЗАМДИР\Desktop\для презентации\дартс1 (2)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41" t="26038" r="16495" b="34838"/>
          <a:stretch/>
        </p:blipFill>
        <p:spPr bwMode="auto">
          <a:xfrm>
            <a:off x="6478689" y="3891813"/>
            <a:ext cx="2583304" cy="12790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1" descr="C:\Users\ЗАМДИР\Desktop\КОНКУРС ВОСПИТАТЕЛЬНЫХ ПРАКТИВ\фото спартакиада\фото спартакиада\image-21-10-15-12-05-3.jpe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22" r="9707" b="24254"/>
          <a:stretch/>
        </p:blipFill>
        <p:spPr bwMode="auto">
          <a:xfrm>
            <a:off x="3398655" y="5046251"/>
            <a:ext cx="5784718" cy="1811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ЗАМДИР\Desktop\для презентации\мини-футбол (4)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64" t="28357" r="29804" b="27994"/>
          <a:stretch/>
        </p:blipFill>
        <p:spPr bwMode="auto">
          <a:xfrm rot="225685">
            <a:off x="9261774" y="3967284"/>
            <a:ext cx="2741411" cy="28064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95162" y="160439"/>
            <a:ext cx="11401676" cy="159078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Спартакиада проводится по 10-ти видам спорта: </a:t>
            </a:r>
          </a:p>
          <a:p>
            <a:pPr algn="ctr">
              <a:defRPr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настольный теннис,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дартс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, шахматы, шашки, мини-футбол, футбол, туристическая эстафета, спортивное ориентирование, легкоатлетический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кросс, стрельба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из пневматической винтовки</a:t>
            </a:r>
          </a:p>
          <a:p>
            <a:pPr algn="ctr">
              <a:defRPr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7601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9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889510" y="238014"/>
            <a:ext cx="8568952" cy="9361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Результаты опроса участников Спартакиады 2024 года</a:t>
            </a:r>
          </a:p>
        </p:txBody>
      </p:sp>
      <p:graphicFrame>
        <p:nvGraphicFramePr>
          <p:cNvPr id="6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4016157"/>
              </p:ext>
            </p:extLst>
          </p:nvPr>
        </p:nvGraphicFramePr>
        <p:xfrm>
          <a:off x="1448476" y="1174118"/>
          <a:ext cx="9629522" cy="56838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r:id="rId5" imgW="7736494" imgH="5212532" progId="Excel.Chart.8">
                  <p:embed/>
                </p:oleObj>
              </mc:Choice>
              <mc:Fallback>
                <p:oleObj r:id="rId5" imgW="7736494" imgH="5212532" progId="Excel.Chart.8">
                  <p:embed/>
                  <p:pic>
                    <p:nvPicPr>
                      <p:cNvPr id="0" name="Диаграмма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8476" y="1174118"/>
                        <a:ext cx="9629522" cy="56838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949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289</Words>
  <Application>Microsoft Office PowerPoint</Application>
  <PresentationFormat>Произвольный</PresentationFormat>
  <Paragraphs>45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Диаграмма Microsoft Excel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 на тему «ТЕПЛОПРОВОДНОСТЬ РАЗЛИЧНЫХ ТКАНЕЙ»</dc:title>
  <dc:creator>User</dc:creator>
  <cp:lastModifiedBy>ЗАМДИР</cp:lastModifiedBy>
  <cp:revision>29</cp:revision>
  <dcterms:created xsi:type="dcterms:W3CDTF">2024-12-02T13:27:56Z</dcterms:created>
  <dcterms:modified xsi:type="dcterms:W3CDTF">2025-03-21T10:17:38Z</dcterms:modified>
</cp:coreProperties>
</file>