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CFDB-2349-424B-96D2-5119AD8102D8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E81B-CEE2-493D-926F-F4F02E72E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CFDB-2349-424B-96D2-5119AD8102D8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E81B-CEE2-493D-926F-F4F02E72E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CFDB-2349-424B-96D2-5119AD8102D8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E81B-CEE2-493D-926F-F4F02E72E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CFDB-2349-424B-96D2-5119AD8102D8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E81B-CEE2-493D-926F-F4F02E72E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CFDB-2349-424B-96D2-5119AD8102D8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E81B-CEE2-493D-926F-F4F02E72E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CFDB-2349-424B-96D2-5119AD8102D8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E81B-CEE2-493D-926F-F4F02E72E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CFDB-2349-424B-96D2-5119AD8102D8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E81B-CEE2-493D-926F-F4F02E72E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CFDB-2349-424B-96D2-5119AD8102D8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E81B-CEE2-493D-926F-F4F02E72E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CFDB-2349-424B-96D2-5119AD8102D8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E81B-CEE2-493D-926F-F4F02E72E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CFDB-2349-424B-96D2-5119AD8102D8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E81B-CEE2-493D-926F-F4F02E72E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CFDB-2349-424B-96D2-5119AD8102D8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E81B-CEE2-493D-926F-F4F02E72E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4CFDB-2349-424B-96D2-5119AD8102D8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7E81B-CEE2-493D-926F-F4F02E72E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2" name="Picture 18" descr="Картинки по запросу фон для презентации powerpoint по литературе"/>
          <p:cNvPicPr>
            <a:picLocks noChangeAspect="1" noChangeArrowheads="1"/>
          </p:cNvPicPr>
          <p:nvPr/>
        </p:nvPicPr>
        <p:blipFill>
          <a:blip r:embed="rId2" cstate="print"/>
          <a:srcRect l="145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03648" y="404664"/>
            <a:ext cx="70143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Чему учит экономика</a:t>
            </a:r>
            <a:endParaRPr lang="ru-RU" sz="5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672" y="1772816"/>
            <a:ext cx="60890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Основа экономики</a:t>
            </a:r>
            <a:endParaRPr lang="ru-RU" sz="5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 rot="1582644">
            <a:off x="2962622" y="2518496"/>
            <a:ext cx="576064" cy="1966472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20094822">
            <a:off x="5898629" y="2594095"/>
            <a:ext cx="576064" cy="1970336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4653136"/>
            <a:ext cx="3960440" cy="12961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Природные богатства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88024" y="4653136"/>
            <a:ext cx="3960440" cy="12961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Труд людей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6" name="AutoShape 12" descr="Картинки по запросу фон для презентации песо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1" grpId="0" animBg="1"/>
      <p:bldP spid="12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Картинки по запросу фон для презентации powerpoint по литературе"/>
          <p:cNvPicPr>
            <a:picLocks noChangeAspect="1" noChangeArrowheads="1"/>
          </p:cNvPicPr>
          <p:nvPr/>
        </p:nvPicPr>
        <p:blipFill>
          <a:blip r:embed="rId2" cstate="print"/>
          <a:srcRect l="145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620688"/>
            <a:ext cx="7848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олезные ископаемые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2386558" y="1510384"/>
            <a:ext cx="576064" cy="1966472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6228184" y="1484784"/>
            <a:ext cx="576064" cy="1970336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3573016"/>
            <a:ext cx="3960440" cy="172819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приносят пользу</a:t>
            </a:r>
          </a:p>
          <a:p>
            <a:pPr algn="ctr"/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нужные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60032" y="3573016"/>
            <a:ext cx="3960440" cy="172819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копать</a:t>
            </a:r>
          </a:p>
          <a:p>
            <a:pPr algn="ctr"/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добывать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Картинки по запросу фон для презентации powerpoint по литературе"/>
          <p:cNvPicPr>
            <a:picLocks noChangeAspect="1" noChangeArrowheads="1"/>
          </p:cNvPicPr>
          <p:nvPr/>
        </p:nvPicPr>
        <p:blipFill>
          <a:blip r:embed="rId2" cstate="print"/>
          <a:srcRect l="145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44" name="Picture 8" descr="Картинки по запросу сказки добытые из-под земли земл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96752"/>
            <a:ext cx="7053890" cy="547260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32174" y="188640"/>
            <a:ext cx="90118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 полезных ископаемых</a:t>
            </a:r>
            <a:endParaRPr lang="ru-RU" sz="5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Картинки по запросу фон для презентации powerpoint по литературе"/>
          <p:cNvPicPr>
            <a:picLocks noChangeAspect="1" noChangeArrowheads="1"/>
          </p:cNvPicPr>
          <p:nvPr/>
        </p:nvPicPr>
        <p:blipFill>
          <a:blip r:embed="rId2" cstate="print"/>
          <a:srcRect l="145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1560" y="332656"/>
            <a:ext cx="77924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 работы в группах: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1340768"/>
            <a:ext cx="8784976" cy="496855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Определим, о какой группе полезных ископаемых будем рассказывать.</a:t>
            </a:r>
          </a:p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Узнаем об основных свойствах полезных ископаемых.</a:t>
            </a:r>
          </a:p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Узнаем, где применяются эти полезные ископаемые.</a:t>
            </a:r>
          </a:p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Представим работу группы всему классу.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Картинки по запросу фон для презентации powerpoint по литературе"/>
          <p:cNvPicPr>
            <a:picLocks noChangeAspect="1" noChangeArrowheads="1"/>
          </p:cNvPicPr>
          <p:nvPr/>
        </p:nvPicPr>
        <p:blipFill>
          <a:blip r:embed="rId2" cstate="print"/>
          <a:srcRect l="145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7077" y="404664"/>
            <a:ext cx="88969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Правила работы в группах: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1340768"/>
            <a:ext cx="8784976" cy="511256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Распределите обязанности между собой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Работайте сообща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Говорите по очереди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нимательно слушайте друг друга, не перебивая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Сумейте договориться и прийти к единому мнению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Следите за временем </a:t>
            </a: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94</Words>
  <Application>Microsoft Office PowerPoint</Application>
  <PresentationFormat>Экран (4:3)</PresentationFormat>
  <Paragraphs>22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Кирилл</dc:creator>
  <cp:lastModifiedBy>Кирилл</cp:lastModifiedBy>
  <cp:revision>19</cp:revision>
  <dcterms:created xsi:type="dcterms:W3CDTF">2017-02-14T14:40:00Z</dcterms:created>
  <dcterms:modified xsi:type="dcterms:W3CDTF">2017-02-15T13:36:53Z</dcterms:modified>
</cp:coreProperties>
</file>