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1B520-B554-4BE3-85E9-CEF7B64274D5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F7255-2E48-445F-B726-7EB818E870E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s://news.allelets.ru/data/images/news/12587/large2/0ca9f3173ab5e91b6212748e88c86e38c1c62a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347079" cy="530822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0" y="4786322"/>
            <a:ext cx="72866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Строки, обожженные войной …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928670"/>
            <a:ext cx="31527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290217" y="3286124"/>
            <a:ext cx="585378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Александр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Т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вардовский  (1910-1971)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7538511" cy="484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8643966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#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МыПомним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#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Строки_о_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Войне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#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Богатое9мая</a:t>
            </a:r>
            <a:b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#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9мая_АГРОШКОЛА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#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поэты-фронтовики</a:t>
            </a:r>
            <a:b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@</a:t>
            </a:r>
            <a:r>
              <a:rPr lang="en-US" sz="5400" dirty="0" err="1" smtClean="0">
                <a:solidFill>
                  <a:srgbClr val="C00000"/>
                </a:solidFill>
              </a:rPr>
              <a:t>pu_bogatoe</a:t>
            </a:r>
            <a:r>
              <a:rPr lang="en-US" sz="5400" dirty="0" smtClean="0">
                <a:solidFill>
                  <a:srgbClr val="C00000"/>
                </a:solidFill>
              </a:rPr>
              <a:t>_</a:t>
            </a:r>
            <a:r>
              <a:rPr lang="ru-RU" sz="5400" dirty="0" smtClean="0">
                <a:solidFill>
                  <a:srgbClr val="C00000"/>
                </a:solidFill>
              </a:rPr>
              <a:t> (</a:t>
            </a:r>
            <a:r>
              <a:rPr lang="ru-RU" sz="5400" dirty="0" err="1" smtClean="0">
                <a:solidFill>
                  <a:srgbClr val="C00000"/>
                </a:solidFill>
              </a:rPr>
              <a:t>инстаграм</a:t>
            </a:r>
            <a:r>
              <a:rPr lang="ru-RU" sz="5400" dirty="0" smtClean="0">
                <a:solidFill>
                  <a:srgbClr val="C00000"/>
                </a:solidFill>
              </a:rPr>
              <a:t>)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agro_schoolbog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Вконтакте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857232"/>
            <a:ext cx="4352791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647538" y="3000372"/>
            <a:ext cx="449646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Муса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Джалиль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 (1906-1944)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14291"/>
            <a:ext cx="3886005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500530" y="2786058"/>
            <a:ext cx="464347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Виктор Астафьев (1924-2001)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0-05-07_23-43-5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857232"/>
            <a:ext cx="3638550" cy="45624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86314" y="2500306"/>
            <a:ext cx="392498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Ольга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Берггольц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 (1910-1975)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4786322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57818" y="3143248"/>
            <a:ext cx="399639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Даниил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Гранин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 (1919-2017)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85794"/>
            <a:ext cx="4348174" cy="463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072066" y="2857496"/>
            <a:ext cx="371064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Юлия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Друнина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 (1924-1991)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0"/>
            <a:ext cx="4032178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072066" y="3286124"/>
            <a:ext cx="37820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Булат Окуджава (1924-1997)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42918"/>
            <a:ext cx="3857632" cy="5143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714876" y="3143248"/>
            <a:ext cx="413927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Константин Симонов (1915-1979)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4357718" cy="6048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500562" y="3500438"/>
            <a:ext cx="428214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Михаил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Ш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олохов (1905-1984)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Words>52</Words>
  <PresentationFormat>Экран (4:3)</PresentationFormat>
  <Paragraphs>11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root</dc:creator>
  <cp:lastModifiedBy>root</cp:lastModifiedBy>
  <cp:revision>7</cp:revision>
  <dcterms:created xsi:type="dcterms:W3CDTF">2020-05-07T19:29:20Z</dcterms:created>
  <dcterms:modified xsi:type="dcterms:W3CDTF">2020-05-07T20:19:31Z</dcterms:modified>
</cp:coreProperties>
</file>