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D2FF71F-B67F-42E9-88D3-E5C82D8B3BB6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E53BF3A-141F-4454-ADB9-DAB6C52355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412776"/>
            <a:ext cx="6480720" cy="367240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cs typeface="Aharoni" pitchFamily="2" charset="-79"/>
              </a:rPr>
              <a:t>ФИНАНСОВАЯ САМОСТОЯТЕЛЬНОСТЬ: </a:t>
            </a:r>
            <a:r>
              <a:rPr lang="ru-RU" sz="4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haroni" pitchFamily="2" charset="-79"/>
              </a:rPr>
              <a:t>КОГДА МОЖНО ТРАТИТЬ ДЕНЬГИ БЕЗ РАЗРЕШЕНИЯ РОДИТЕЛЕЙ?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5214902"/>
            <a:ext cx="571217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275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novo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763913" cy="452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21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enovo\Desktop\7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6907179" cy="518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2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Если тебе 5-9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248" y="2420888"/>
            <a:ext cx="6624736" cy="3673202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/>
              <a:t>В возрасте </a:t>
            </a:r>
            <a:r>
              <a:rPr lang="ru-RU" sz="6400" dirty="0" smtClean="0"/>
              <a:t>пяти </a:t>
            </a:r>
            <a:r>
              <a:rPr lang="ru-RU" sz="6400" dirty="0"/>
              <a:t>– девяти лет родители уже могут давать тебе первые карманные деньги, поэтому важно обговорить правила, касающиеся суммы и сроков выплат. Желания детей и родителей не всегда будут совпадать, именно по этой причине нужно уметь договариваться и находить компромисс.</a:t>
            </a:r>
          </a:p>
          <a:p>
            <a:r>
              <a:rPr lang="ru-RU" sz="6400" dirty="0"/>
              <a:t>Родители имеют право давать советы, но решение о том, как тратить карманные деньги, ты принимаешь сам. Хотя взрослые могут попросить объяснить, почему траты были именно такие. Ты имеешь право откладывать свои деньги, если захочется купить что-то более дорогое, но для этого придется проявить терпение. Главное - грамотно оценить силы и постараться выбрать цель, на которую можно накопить деньги в течение одного – трех месяцев.</a:t>
            </a:r>
          </a:p>
          <a:p>
            <a:r>
              <a:rPr lang="ru-RU" sz="6400" dirty="0"/>
              <a:t>Ты можешь обсуждать свои финансы с родителями: просить совета, как лучше распорядиться средствами или как эффективнее их копить. Кроме того, можно договариваться об увеличении суммы или изменении периодичности выплат.</a:t>
            </a:r>
          </a:p>
          <a:p>
            <a:endParaRPr lang="ru-RU" dirty="0"/>
          </a:p>
        </p:txBody>
      </p:sp>
      <p:pic>
        <p:nvPicPr>
          <p:cNvPr id="2050" name="Picture 2" descr="C:\Users\Lenovo\Desktop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2376265" cy="158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Если тебе 10-12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119256"/>
            <a:ext cx="6349320" cy="3902031"/>
          </a:xfrm>
        </p:spPr>
        <p:txBody>
          <a:bodyPr>
            <a:normAutofit fontScale="62500" lnSpcReduction="20000"/>
          </a:bodyPr>
          <a:lstStyle/>
          <a:p>
            <a:r>
              <a:rPr lang="ru-RU" sz="2600" dirty="0"/>
              <a:t>В возрасте 10 - 12 лет ты уже можешь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по просьбе </a:t>
            </a:r>
            <a:r>
              <a:rPr lang="ru-RU" sz="2600" dirty="0"/>
              <a:t>родителей принимать решения,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будут </a:t>
            </a:r>
            <a:r>
              <a:rPr lang="ru-RU" sz="2600" dirty="0"/>
              <a:t>затрагивать не только тебя,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но </a:t>
            </a:r>
            <a:r>
              <a:rPr lang="ru-RU" sz="2600" dirty="0"/>
              <a:t>и других членов семьи. Например, ходить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в </a:t>
            </a:r>
            <a:r>
              <a:rPr lang="ru-RU" sz="2600" dirty="0"/>
              <a:t>магазин за продуктами или канцтоварами, самостоятельно оплачивать проезд в общественном транспорте, а значит, и рассчитывать, сколько денег для этого потребуется. Важно обсуждать с родителями все покупки, предназначенные для тебя, и понимать, что не всегда есть возможность купить все и сразу, но и в существующих рамках ты имеешь право голоса</a:t>
            </a:r>
            <a:r>
              <a:rPr lang="ru-RU" sz="2600" dirty="0" smtClean="0"/>
              <a:t>.</a:t>
            </a:r>
          </a:p>
          <a:p>
            <a:pPr marL="0" indent="0">
              <a:buNone/>
            </a:pPr>
            <a:endParaRPr lang="ru-RU" sz="2600" dirty="0"/>
          </a:p>
          <a:p>
            <a:r>
              <a:rPr lang="ru-RU" sz="2600" dirty="0"/>
              <a:t>В этом возрасте можно попросить взрослых объяснить и даже показать, на что еще семья тратит деньги. Например, вместе пойти оплатить коммунальные услуги, телефон и интернет. Стоит начать записывать, на что именно ты тратишь карманные деньги, особенно если на что-то копишь. Это позволит видеть, сколько осталось до достижения цели.</a:t>
            </a:r>
          </a:p>
          <a:p>
            <a:endParaRPr lang="ru-RU" dirty="0"/>
          </a:p>
        </p:txBody>
      </p:sp>
      <p:pic>
        <p:nvPicPr>
          <p:cNvPr id="3074" name="Picture 2" descr="C:\Users\Lenovo\Desktop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41438"/>
            <a:ext cx="2447256" cy="195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5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005369" cy="1202485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  Если </a:t>
            </a:r>
            <a:r>
              <a:rPr lang="ru-RU" sz="4800" dirty="0" smtClean="0"/>
              <a:t>тебе</a:t>
            </a:r>
            <a:r>
              <a:rPr lang="ru-RU" dirty="0" smtClean="0"/>
              <a:t> 13-15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416824" cy="4032448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/>
              <a:t>В 13 - 15 лет уже можно подробнее знакомиться с финансовыми инструментами. Например, попросить родителей оформить дебетовую карту, разобраться, как работает банковское приложение. В это время у тебя уже будет возможность принимать больше решений в отношении трат: самостоятельно покупать какие-то мелкие вещи для личного пользования. Для этого следует попросить пересмотреть сумму, которая выделяется в качестве карманных денег, и быть готовым ее обосновать.</a:t>
            </a:r>
          </a:p>
          <a:p>
            <a:r>
              <a:rPr lang="ru-RU" sz="6400" dirty="0"/>
              <a:t>Если по каким-то причинам тебе не хватило собственных средств, то нужно будет решать, стоит ли занять денег у друзей или родителей или дождаться очередной даты выплаты. Если ты все-таки принял решение взять в долг, то должен быть готов к тому, что придется возвращать эту сумму, а значит, денег в будущем будет меньше.</a:t>
            </a:r>
          </a:p>
          <a:p>
            <a:r>
              <a:rPr lang="ru-RU" sz="6400" dirty="0"/>
              <a:t>В этом возрасте тебе необходимо принимать участие в обсуждении семейного бюджета. Это позволит разобраться с понятиями постоянных и временных категорий трат, узнать, сколько семья тратит ежемесячно, почему эти суммы меняются и на что хватит остатка.</a:t>
            </a:r>
          </a:p>
          <a:p>
            <a:r>
              <a:rPr lang="ru-RU" sz="6400" dirty="0"/>
              <a:t>В это время тебе стоит планировать крупные покупки и откладывать на это часть собственных средств. Накопления можно увеличивать и за счет других источников: с 14 лет разрешено подрабатывать. Вряд ли удастся заработать много, но все-таки это будут собственные деньги.</a:t>
            </a:r>
          </a:p>
          <a:p>
            <a:endParaRPr lang="ru-RU" dirty="0"/>
          </a:p>
        </p:txBody>
      </p:sp>
      <p:pic>
        <p:nvPicPr>
          <p:cNvPr id="4098" name="Picture 2" descr="C:\Users\Lenovo\Desktop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06" y="620688"/>
            <a:ext cx="2088232" cy="139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6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817582"/>
            <a:ext cx="7304692" cy="1202485"/>
          </a:xfrm>
        </p:spPr>
        <p:txBody>
          <a:bodyPr/>
          <a:lstStyle/>
          <a:p>
            <a:pPr algn="l"/>
            <a:r>
              <a:rPr lang="ru-RU" dirty="0" smtClean="0"/>
              <a:t>Если тебе 16-18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420887"/>
            <a:ext cx="6196405" cy="3302181"/>
          </a:xfrm>
        </p:spPr>
        <p:txBody>
          <a:bodyPr>
            <a:normAutofit/>
          </a:bodyPr>
          <a:lstStyle/>
          <a:p>
            <a:r>
              <a:rPr lang="ru-RU" sz="1600" dirty="0"/>
              <a:t>В возрасте 16–18 лет ты должен знать свои основные категории трат, понимать, какие из них постоянные, а какие - нет, уметь распределять деньги так, чтобы хватало на все необходимое. Важно ставить личные финансовые цели и уметь их достигать, в том числе и с помощью разных финансовых инструментов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dirty="0"/>
              <a:t>Навыки обращения с деньгами и принятия финансовых решений помогут во взрослой жизни, когда придется нести ответственность не только за себя, но и за своих близких.</a:t>
            </a:r>
          </a:p>
          <a:p>
            <a:endParaRPr lang="ru-RU" dirty="0"/>
          </a:p>
        </p:txBody>
      </p:sp>
      <p:pic>
        <p:nvPicPr>
          <p:cNvPr id="5122" name="Picture 2" descr="C:\Users\Lenovo\Desktop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36712"/>
            <a:ext cx="2649315" cy="148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11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Lenovo\Desktop\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056784" cy="529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5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Lenovo\Desktop\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699377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Lenovo\Desktop\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5282"/>
            <a:ext cx="2808312" cy="196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Lenovo\Desktop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389" y="4055399"/>
            <a:ext cx="333321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9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59</TotalTime>
  <Words>630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Кнопка</vt:lpstr>
      <vt:lpstr>ФИНАНСОВАЯ САМОСТОЯТЕЛЬНОСТЬ: КОГДА МОЖНО ТРАТИТЬ ДЕНЬГИ БЕЗ РАЗРЕШЕНИЯ РОДИТЕЛЕЙ?</vt:lpstr>
      <vt:lpstr>Презентация PowerPoint</vt:lpstr>
      <vt:lpstr>Презентация PowerPoint</vt:lpstr>
      <vt:lpstr>Если тебе 5-9 лет</vt:lpstr>
      <vt:lpstr>Если тебе 10-12 лет</vt:lpstr>
      <vt:lpstr>  Если тебе 13-15 лет</vt:lpstr>
      <vt:lpstr>Если тебе 16-18 лет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САМОСТОЯТЕЛЬНОСТЬ: КОГДА МОЖНО ТРАТИТЬ ДЕНЬГИ БЕЗ РАЗРЕШЕНИЯ РОДИТЕЛЕЙ?</dc:title>
  <dc:creator>Пользователь Lenovo</dc:creator>
  <cp:lastModifiedBy>Пользователь Lenovo</cp:lastModifiedBy>
  <cp:revision>6</cp:revision>
  <dcterms:created xsi:type="dcterms:W3CDTF">2022-02-16T09:36:43Z</dcterms:created>
  <dcterms:modified xsi:type="dcterms:W3CDTF">2022-02-16T10:36:11Z</dcterms:modified>
</cp:coreProperties>
</file>