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5EB70-A6A2-4D4B-83D9-5BB4972E455E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16A5D-E264-410E-9DFC-6F83F912F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16A5D-E264-410E-9DFC-6F83F912FFB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16A5D-E264-410E-9DFC-6F83F912FFB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16A5D-E264-410E-9DFC-6F83F912FFB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16A5D-E264-410E-9DFC-6F83F912FFB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&#1052;&#1091;&#1083;&#1100;&#1090;&#1092;&#1080;&#1083;&#1100;&#1084;%20-%20&#1051;&#1091;&#1085;&#1090;&#1080;&#1082;%20(www.hotplayer.ru).mp3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800200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latin typeface="+mn-lt"/>
                <a:cs typeface="Times New Roman" pitchFamily="18" charset="0"/>
              </a:rPr>
              <a:t>Квест</a:t>
            </a:r>
            <a:r>
              <a:rPr lang="ru-RU" sz="3600" b="1" dirty="0" smtClean="0">
                <a:latin typeface="+mn-lt"/>
                <a:cs typeface="Times New Roman" pitchFamily="18" charset="0"/>
              </a:rPr>
              <a:t> – игра </a:t>
            </a:r>
            <a:r>
              <a:rPr lang="ru-RU" sz="3600" b="1" dirty="0" smtClean="0">
                <a:latin typeface="+mn-lt"/>
              </a:rPr>
              <a:t>по </a:t>
            </a:r>
            <a:r>
              <a:rPr lang="ru-RU" sz="3600" b="1" smtClean="0">
                <a:latin typeface="+mn-lt"/>
              </a:rPr>
              <a:t>экологии </a:t>
            </a:r>
            <a:br>
              <a:rPr lang="ru-RU" sz="3600" b="1" smtClean="0">
                <a:latin typeface="+mn-lt"/>
              </a:rPr>
            </a:br>
            <a:r>
              <a:rPr lang="ru-RU" sz="3600" b="1" smtClean="0">
                <a:latin typeface="+mn-lt"/>
              </a:rPr>
              <a:t>для </a:t>
            </a:r>
            <a:r>
              <a:rPr lang="ru-RU" sz="3600" b="1" dirty="0" smtClean="0">
                <a:latin typeface="+mn-lt"/>
              </a:rPr>
              <a:t>детей 2 </a:t>
            </a:r>
            <a:r>
              <a:rPr lang="ru-RU" sz="3600" b="1" dirty="0" smtClean="0">
                <a:latin typeface="+mn-lt"/>
              </a:rPr>
              <a:t>–ой разновозрастной </a:t>
            </a:r>
            <a:r>
              <a:rPr lang="ru-RU" sz="3600" b="1" dirty="0" smtClean="0">
                <a:latin typeface="+mn-lt"/>
              </a:rPr>
              <a:t>группы </a:t>
            </a:r>
            <a:endParaRPr lang="ru-RU" sz="3600" b="1" dirty="0">
              <a:latin typeface="+mn-lt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36912"/>
            <a:ext cx="8280920" cy="3168352"/>
          </a:xfrm>
        </p:spPr>
        <p:txBody>
          <a:bodyPr>
            <a:normAutofit fontScale="92500" lnSpcReduction="20000"/>
          </a:bodyPr>
          <a:lstStyle/>
          <a:p>
            <a:r>
              <a:rPr lang="ru-RU" sz="63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«Путешествие </a:t>
            </a:r>
            <a:r>
              <a:rPr lang="ru-RU" sz="6300" b="1" dirty="0" err="1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Лунтика</a:t>
            </a:r>
            <a:r>
              <a:rPr lang="ru-RU" sz="63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и его команды».</a:t>
            </a:r>
          </a:p>
          <a:p>
            <a:endParaRPr lang="ru-RU" sz="18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sz="16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sz="16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sz="16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r>
              <a:rPr lang="ru-RU" sz="19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МБДОУ «</a:t>
            </a:r>
            <a:r>
              <a:rPr lang="ru-RU" sz="1900" b="1" dirty="0" err="1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Ядрышниковский</a:t>
            </a:r>
            <a:r>
              <a:rPr lang="ru-RU" sz="19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детский сад №26»</a:t>
            </a:r>
          </a:p>
          <a:p>
            <a:r>
              <a:rPr lang="ru-RU" sz="17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ru-RU" sz="17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Воспитатель</a:t>
            </a:r>
            <a:r>
              <a:rPr lang="ru-RU" sz="17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: Е.А. </a:t>
            </a:r>
            <a:r>
              <a:rPr lang="ru-RU" sz="1700" b="1" dirty="0" err="1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Лошкина</a:t>
            </a:r>
            <a:endParaRPr lang="ru-RU" sz="19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Викторина «Зеленая аптека»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: Дети, чем вас лечит мама, когда вы заболеете?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Мама дает таблетки, микстуры и отвар лекарственных трав.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Какие вы знаете лекарственные травы? Их еще называют «зеленой аптекой». Почему? (ответы детей)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А теперь отвечаем на вопросы викторины: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Мы зовём недаром Ту траву «пожаром», Обожжёт у кустиков Перед малиной вкусненькой</a:t>
            </a:r>
            <a:r>
              <a:rPr lang="ru-RU" sz="2100" dirty="0" smtClean="0"/>
              <a:t>!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(крапива)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Лекарственное растение, которое используется при головной боли, глазных заболеваниях, я еще на его цветках можно гадать. (ромашка)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Если это растение приложить к ранке, она быстро заживет. (подорожник)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простуды помогает, С ее листьев чай заварим. Розовая, красивая Ягодка, любимая, Любит Надя и Марина Сладкую ягоду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(малину)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Куст колючий, словно ёж, С дикой розой сильно схож. Внутри ягод, как в ларце, Клад из витамина С.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(шиповник)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72dfbfa8885e26556fa7eb7d59f62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438400" cy="2748458"/>
          </a:xfrm>
        </p:spPr>
      </p:pic>
      <p:pic>
        <p:nvPicPr>
          <p:cNvPr id="8" name="Рисунок 7" descr="img13459739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88640"/>
            <a:ext cx="2448272" cy="2780928"/>
          </a:xfrm>
          <a:prstGeom prst="rect">
            <a:avLst/>
          </a:prstGeom>
        </p:spPr>
      </p:pic>
      <p:pic>
        <p:nvPicPr>
          <p:cNvPr id="9" name="Рисунок 8" descr="9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88640"/>
            <a:ext cx="3491880" cy="2780928"/>
          </a:xfrm>
          <a:prstGeom prst="rect">
            <a:avLst/>
          </a:prstGeom>
        </p:spPr>
      </p:pic>
      <p:pic>
        <p:nvPicPr>
          <p:cNvPr id="11" name="Рисунок 10" descr="artage-io-thumb-3fd20a9d17a193810e85dc615dec95d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996952"/>
            <a:ext cx="4464496" cy="3384376"/>
          </a:xfrm>
          <a:prstGeom prst="rect">
            <a:avLst/>
          </a:prstGeom>
        </p:spPr>
      </p:pic>
      <p:pic>
        <p:nvPicPr>
          <p:cNvPr id="12" name="Рисунок 11" descr="786cd764-d06a-4fe2-a336-f3c3339f33ff_840x0_resiz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3068960"/>
            <a:ext cx="4360540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Следующее задание …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Хоть имеют много ножек,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Все равно бежать не могут.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Вдоль по листику ползут,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Бедный листик весь сгрызут.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332656"/>
            <a:ext cx="6120680" cy="5400600"/>
          </a:xfrm>
        </p:spPr>
      </p:pic>
      <p:sp>
        <p:nvSpPr>
          <p:cNvPr id="9" name="Прямоугольник 8"/>
          <p:cNvSpPr/>
          <p:nvPr/>
        </p:nvSpPr>
        <p:spPr>
          <a:xfrm>
            <a:off x="611560" y="5805264"/>
            <a:ext cx="2744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Вупсень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Пупсень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188640"/>
            <a:ext cx="21602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err="1" smtClean="0">
                <a:latin typeface="Times New Roman" pitchFamily="18" charset="0"/>
                <a:cs typeface="Times New Roman" pitchFamily="18" charset="0"/>
              </a:rPr>
              <a:t>ло</a:t>
            </a:r>
            <a:endParaRPr lang="ru-RU" sz="13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Задание от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Вупсеня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Пупсеня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игра «Живые цепочки»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Игра «Живые цепочки»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расширять представления детей о природных сообществах, их целостности и уникальности, о цепях питания).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делятся на команды (по 3 ребенка в каждой).  Дети выбирают листы: один ребенок – растения, второй – растительноядного животного, третий – хищника.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по команде «Цепочка стройся!» вы должны построиться так, чтобы образовалась цепочка: растение, растительноядное животное, хищник. Затем каждый должен будет представиться и объяснить, почему он занял то или иное место в цепочке. (дети выполняют задание)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kartinki-derev-ev-dlya-detey-detskogo-sada-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176464" cy="3284985"/>
          </a:xfrm>
        </p:spPr>
      </p:pic>
      <p:pic>
        <p:nvPicPr>
          <p:cNvPr id="7" name="Рисунок 6" descr="100024292531b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88640"/>
            <a:ext cx="4536504" cy="3168352"/>
          </a:xfrm>
          <a:prstGeom prst="rect">
            <a:avLst/>
          </a:prstGeom>
        </p:spPr>
      </p:pic>
      <p:pic>
        <p:nvPicPr>
          <p:cNvPr id="8" name="Рисунок 7" descr="72539c89190b56e9fe7e3cc8a734bbde-300x2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429000"/>
            <a:ext cx="4176464" cy="3312368"/>
          </a:xfrm>
          <a:prstGeom prst="rect">
            <a:avLst/>
          </a:prstGeom>
        </p:spPr>
      </p:pic>
      <p:pic>
        <p:nvPicPr>
          <p:cNvPr id="9" name="Рисунок 8" descr="img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4320480" cy="35010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продолжаем наш поход и следующее задание…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Вот пчела, ну так пчела,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Очень добрая она.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готовит, убирает,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Пирожками угощает.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ba-kapa1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70268" y="1600200"/>
            <a:ext cx="3603463" cy="4708525"/>
          </a:xfrm>
        </p:spPr>
      </p:pic>
      <p:sp>
        <p:nvSpPr>
          <p:cNvPr id="7" name="Прямоугольник 6"/>
          <p:cNvSpPr/>
          <p:nvPr/>
        </p:nvSpPr>
        <p:spPr>
          <a:xfrm>
            <a:off x="467545" y="5661248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Дети: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Баба Капа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260649"/>
            <a:ext cx="20882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err="1" smtClean="0">
                <a:latin typeface="Times New Roman" pitchFamily="18" charset="0"/>
                <a:cs typeface="Times New Roman" pitchFamily="18" charset="0"/>
              </a:rPr>
              <a:t>ги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(Воспитатель читает задание от Бабы Капы)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Ежили, бумажки, и фантики ты бросаешь,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Ты планету засоряешь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Должен помнить ты, он, я –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Фантиком погубим муравья.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Хоть они красивы и легки,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Могут умереть от них жуки.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Правильно, друзья, поступит тот,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Кто свой фантик в урну отнесет.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Команда получает контейнеры со специальными знаками для сбора мусора и должна не просто собрать мусор, но еще и рассортировать его согласно знакам на мешках (бумага, пластик, батарейки). Задача игроков как можно больше мусора собрать в мешки.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isspng-paper-stack-template-clip-art-paper-5ab88e17a78c14.52420996152204443968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88640"/>
            <a:ext cx="4320479" cy="3312368"/>
          </a:xfrm>
        </p:spPr>
      </p:pic>
      <p:pic>
        <p:nvPicPr>
          <p:cNvPr id="5" name="Рисунок 4" descr="40099002_w640_h640_stakan-200ml-tsvetno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0"/>
            <a:ext cx="4644008" cy="3638724"/>
          </a:xfrm>
          <a:prstGeom prst="rect">
            <a:avLst/>
          </a:prstGeom>
        </p:spPr>
      </p:pic>
      <p:pic>
        <p:nvPicPr>
          <p:cNvPr id="6" name="Рисунок 5" descr="d6ff7b9b55672e816dc62ed45a58a13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833664"/>
            <a:ext cx="4272012" cy="3024336"/>
          </a:xfrm>
          <a:prstGeom prst="rect">
            <a:avLst/>
          </a:prstGeom>
        </p:spPr>
      </p:pic>
      <p:pic>
        <p:nvPicPr>
          <p:cNvPr id="7" name="Рисунок 6" descr="6ee00febccd4e325b073b4879ebc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429000"/>
            <a:ext cx="4418440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Цель: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экологической культуры детей, воспитание культуры </a:t>
            </a:r>
            <a:r>
              <a:rPr lang="ru-RU" dirty="0" err="1" smtClean="0"/>
              <a:t>природолюбия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/>
              <a:t>Формирование учебной мотивации в ходе деятельности по прохождению</a:t>
            </a:r>
          </a:p>
          <a:p>
            <a:pPr lvl="0">
              <a:buNone/>
            </a:pPr>
            <a:r>
              <a:rPr lang="ru-RU" dirty="0" smtClean="0"/>
              <a:t>КВЕСТА.</a:t>
            </a:r>
          </a:p>
          <a:p>
            <a:pPr>
              <a:buNone/>
            </a:pPr>
            <a:endParaRPr lang="ru-RU" b="1" smtClean="0"/>
          </a:p>
          <a:p>
            <a:pPr>
              <a:buNone/>
            </a:pPr>
            <a:r>
              <a:rPr lang="ru-RU" b="1" smtClean="0"/>
              <a:t>Задачи</a:t>
            </a:r>
            <a:r>
              <a:rPr lang="ru-RU" b="1" dirty="0" smtClean="0"/>
              <a:t>:</a:t>
            </a:r>
            <a:endParaRPr lang="ru-RU" dirty="0" smtClean="0"/>
          </a:p>
          <a:p>
            <a:pPr lvl="0"/>
            <a:r>
              <a:rPr lang="ru-RU" dirty="0" smtClean="0"/>
              <a:t>формировать знания детей о способах охраны окружающей среды;</a:t>
            </a:r>
          </a:p>
          <a:p>
            <a:pPr lvl="0"/>
            <a:r>
              <a:rPr lang="ru-RU" dirty="0" smtClean="0"/>
              <a:t>активизировать словарный запас;</a:t>
            </a:r>
          </a:p>
          <a:p>
            <a:pPr lvl="0"/>
            <a:r>
              <a:rPr lang="ru-RU" dirty="0" smtClean="0"/>
              <a:t>развивать умение логически мыслить, делать выводы, умозаключения, развивать коммуникативные умения;</a:t>
            </a:r>
          </a:p>
          <a:p>
            <a:pPr lvl="0"/>
            <a:r>
              <a:rPr lang="ru-RU" dirty="0" smtClean="0"/>
              <a:t>расширять и обогащать знания о природе, её явлениях, правилах поведения в ней;</a:t>
            </a:r>
          </a:p>
          <a:p>
            <a:pPr lvl="0"/>
            <a:r>
              <a:rPr lang="ru-RU" dirty="0" smtClean="0"/>
              <a:t>воспитывать бережное отношение к природе, её ресурсам, животному и растительному миру;</a:t>
            </a:r>
          </a:p>
          <a:p>
            <a:pPr lvl="0"/>
            <a:r>
              <a:rPr lang="ru-RU" dirty="0" smtClean="0"/>
              <a:t>доставить детям радость, удовольствие от выполнения совместных заданий, согласовывать свои действия для достижения общей цели.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Слушаем следующее задание от жителя Цветочного леса, кто же он?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Ворчливый я, Стихи пишу,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паутины я плету.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Лунтика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 понаслышке знаю –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паутин своих всегда освобождаю.</a:t>
            </a:r>
          </a:p>
          <a:p>
            <a:pPr>
              <a:lnSpc>
                <a:spcPct val="150000"/>
              </a:lnSpc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946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7056784" cy="5832648"/>
          </a:xfrm>
        </p:spPr>
      </p:pic>
      <p:sp>
        <p:nvSpPr>
          <p:cNvPr id="6" name="Прямоугольник 5"/>
          <p:cNvSpPr/>
          <p:nvPr/>
        </p:nvSpPr>
        <p:spPr>
          <a:xfrm>
            <a:off x="3059833" y="3244334"/>
            <a:ext cx="252978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Паук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Шнюк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52320" y="620688"/>
            <a:ext cx="14401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>
                <a:latin typeface="Times New Roman" pitchFamily="18" charset="0"/>
                <a:cs typeface="Times New Roman" pitchFamily="18" charset="0"/>
              </a:rPr>
              <a:t> я</a:t>
            </a:r>
            <a:endParaRPr lang="ru-RU" sz="1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(Воспитатель читает задание от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Шнюка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Шнюк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Леса, луга, реки, озера – это наш общий дом, а животные и растения – наши соседи на планете Земля. Надо жить в мире и согласии со своими соседями. Ко всему, что движется, и растет нужно относится бережно. Помни простые правила поведения в природе: береги лягушек, жаб, головастиков, не лови бабочек, стрекоз, жуков, они тоже нужны природе, не разоряй в лесу муравейники, муравьи – санитары леса, не ломай веток на деревьях. Давайте ребята нарисуем нашу природу – небо, леса и озера, зверей и птиц, насекомых и цветы.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6044297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(Дети рисуют один коллективный рисунок природы на ватмане).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Молодцы ребята, а теперь вспомните все задания, по очереди, разложите конверты обратной стороной, прочитайте слово.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(Дети с воспитателем читают слово – «экология»).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 ко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ло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я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 означает это слово — экология?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(Высказывание детей, воспитатель дает пояснение).</a:t>
            </a:r>
          </a:p>
          <a:p>
            <a:pPr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Экология – это наука, изучающая взаимоотношения между человеком, растительным и животным миром и окружающей средой, в том числе и влияние человека на окружающую среду и живую природу.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Конвертов больше нет, а значит, что мы с вами в конце пути.</a:t>
            </a:r>
          </a:p>
          <a:p>
            <a:pPr>
              <a:buNone/>
            </a:pPr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Так, слово ЭКОЛОГИЯ получилось. Да, ключик у меня есть. Вот он. Но что же им надо открыть? Ребята, вы не знаете, что я должен им открыть? Может потайную дверь у Папы Карло? 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(ответы детей)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Ну, а может где-то спрятан сундук? Вы не видите ничего? 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(Дети находят сундук)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Какие вы молодцы. Я бы без Вас не справился. Давайте скорее откроем и посмотрим кого из помощников Земли колдун спрятал. Только для начала надо отгадать загадку.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Летит, а не птица,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Воет, а не зверь.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Тучи нагоняет,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Воет, задувает.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 свету рыщет,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Поет да свищет.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За окошком завывает,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Тёплым, ласковым бывает,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Но и может всё на свете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Разломать, разрушить...</a:t>
            </a: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: Правильно, это Ветер.( открывает сундук и вручаем детям медали «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Эколята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»).</a:t>
            </a:r>
          </a:p>
          <a:p>
            <a:pPr>
              <a:buNone/>
            </a:pP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: Спасибо, ребята за помощь, теперь я могу вернуться к друзьям в Цветочный лес. Надеюсь вы станете хорошими друзьями природы и будете ее беречь и защищать.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Monotype Corsiva" pitchFamily="66" charset="0"/>
              </a:rPr>
              <a:t>До новых встреч!</a:t>
            </a:r>
          </a:p>
          <a:p>
            <a:pPr algn="ctr">
              <a:buNone/>
            </a:pP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4" name="Рисунок 3" descr="e5ff9c5b615b23afe56519b6d92073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095374"/>
            <a:ext cx="7848872" cy="5069929"/>
          </a:xfrm>
          <a:prstGeom prst="rect">
            <a:avLst/>
          </a:prstGeom>
        </p:spPr>
      </p:pic>
      <p:pic>
        <p:nvPicPr>
          <p:cNvPr id="5" name="Мультфильм - Лунтик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4511a0303521f25b88d9f2e3de11e41--piggy-bank-penn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052736"/>
            <a:ext cx="3525406" cy="4708525"/>
          </a:xfr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-176103"/>
            <a:ext cx="4464496" cy="460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Лунтик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Здравствуйте, ребята!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принес вам важное сообщение.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Звучит сообщение: «Внимание! Внимание! Говорит Земля! Планета в опасности! Гибнут животные, исчезают растения, загрязняются реки, моря и озера. Беда пришла на нашу Землю.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Вы, жители планеты, должны любить и беречь ее – дом, в котором мы живем!».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Ребята, сегодня с вами мы отправимся спасать одного из помощников Земли, его похитил злой колдун. Выполнив правильно все задания – мы узнаем где колдун его спрятал. Добраться до пункта назначения нам помогут ключики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ключики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виде геометрических фигур), которые приготовили для вас мои друзья из Цветочного леса.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Но для начала, я хочу проверить все ли вы знаете о том как правильно надо вести себя в природе.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(Вопрос-ответ)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Можно ли, разорять птичьи гнёзда?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Можно ли, разорять муравейники?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Можно забирать из леса домой животных?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Можно рвать полевые цветы?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Можно ловить бабочек и стрекоз?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Как себя нужно вести в лесу, можно ли кричать?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· Можно разводить костры в лесу без взрослых?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(ответы детей)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получить первый ключ, вам необходимо отгадать загадку:</a:t>
            </a: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Имя взял у кузнеца, а цвет у огурца.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Сидеть он просто не привык, по травинкам прыг да прыг!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908720"/>
            <a:ext cx="4104456" cy="4608512"/>
          </a:xfrm>
        </p:spPr>
      </p:pic>
      <p:sp>
        <p:nvSpPr>
          <p:cNvPr id="6" name="Прямоугольник 5"/>
          <p:cNvSpPr/>
          <p:nvPr/>
        </p:nvSpPr>
        <p:spPr>
          <a:xfrm>
            <a:off x="395536" y="6040051"/>
            <a:ext cx="30243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Дети:</a:t>
            </a: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Кузнечик Кузя</a:t>
            </a:r>
            <a:r>
              <a:rPr lang="ru-RU" sz="16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452320" y="332656"/>
            <a:ext cx="720080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Первое задание от Кузи.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«Собери рюкзак?»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Игра на классификацию предметов по назначению (необходимые в походе)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Оборудование: предметы, которые нужны/не нужны в походе.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21508" name="Picture 4" descr="C:\Users\Admin\Desktop\птицы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55576" y="5805264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 называют и показывают что с собой не стоит брать, то что нужно в походе 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Нас ждет второе задание. От кого оно?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Рано утром он встает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 кипит работа.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Два ведра с собой берет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Собирает туда мед.</a:t>
            </a:r>
            <a:endParaRPr lang="ru-RU" sz="4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88640"/>
            <a:ext cx="5400600" cy="5616624"/>
          </a:xfrm>
        </p:spPr>
      </p:pic>
      <p:sp>
        <p:nvSpPr>
          <p:cNvPr id="7" name="Прямоугольник 6"/>
          <p:cNvSpPr/>
          <p:nvPr/>
        </p:nvSpPr>
        <p:spPr>
          <a:xfrm>
            <a:off x="963522" y="5949280"/>
            <a:ext cx="1962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Пчелёнок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6246" y="-1107504"/>
            <a:ext cx="206775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500" b="1" dirty="0" smtClean="0">
                <a:latin typeface="Times New Roman" pitchFamily="18" charset="0"/>
                <a:cs typeface="Times New Roman" pitchFamily="18" charset="0"/>
              </a:rPr>
              <a:t>ко</a:t>
            </a:r>
            <a:endParaRPr lang="ru-RU" sz="11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587</Words>
  <Application>Microsoft Office PowerPoint</Application>
  <PresentationFormat>Экран (4:3)</PresentationFormat>
  <Paragraphs>130</Paragraphs>
  <Slides>25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Квест – игра по экологии  для детей 2 –ой разновозрастной группы </vt:lpstr>
      <vt:lpstr>Слайд 2</vt:lpstr>
      <vt:lpstr>Слайд 3</vt:lpstr>
      <vt:lpstr>Слайд 4</vt:lpstr>
      <vt:lpstr>Слайд 5</vt:lpstr>
      <vt:lpstr>Слайд 6</vt:lpstr>
      <vt:lpstr>Первое задание от Кузи. «Собери рюкзак?» Игра на классификацию предметов по назначению (необходимые в походе) Оборудование: предметы, которые нужны/не нужны в походе. </vt:lpstr>
      <vt:lpstr> </vt:lpstr>
      <vt:lpstr>Слайд 9</vt:lpstr>
      <vt:lpstr>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– игра по экологии для детей 2 разновозрастной группы</dc:title>
  <dc:creator>Admin</dc:creator>
  <cp:lastModifiedBy>Admin</cp:lastModifiedBy>
  <cp:revision>17</cp:revision>
  <dcterms:created xsi:type="dcterms:W3CDTF">2021-02-09T14:09:31Z</dcterms:created>
  <dcterms:modified xsi:type="dcterms:W3CDTF">2021-02-09T16:47:00Z</dcterms:modified>
</cp:coreProperties>
</file>