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9" r:id="rId2"/>
    <p:sldId id="257" r:id="rId3"/>
    <p:sldId id="261" r:id="rId4"/>
    <p:sldId id="260" r:id="rId5"/>
    <p:sldId id="267" r:id="rId6"/>
    <p:sldId id="262" r:id="rId7"/>
    <p:sldId id="263" r:id="rId8"/>
    <p:sldId id="266" r:id="rId9"/>
    <p:sldId id="323" r:id="rId10"/>
    <p:sldId id="271" r:id="rId11"/>
    <p:sldId id="268" r:id="rId12"/>
    <p:sldId id="270" r:id="rId13"/>
    <p:sldId id="269" r:id="rId14"/>
    <p:sldId id="273" r:id="rId15"/>
    <p:sldId id="274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671" autoAdjust="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CDD5970-006E-42BE-9D3C-BDAFE2F31B68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F86892F-249B-4959-963B-52CE672157E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999948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Война глазами детей.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818234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Варварство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888814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Матери и дети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1513175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Дети на заводах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60160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Отдайте детям солнце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699885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Минута молчания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2254603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День Победы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001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Ветераны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2322165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Я</a:t>
            </a:r>
            <a:r>
              <a:rPr lang="ru-RU" baseline="0" dirty="0" smtClean="0"/>
              <a:t> не видела войны</a:t>
            </a:r>
            <a:endParaRPr lang="ru-RU" dirty="0" smtClean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640826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err="1" smtClean="0"/>
              <a:t>Бухенвальдский</a:t>
            </a:r>
            <a:r>
              <a:rPr lang="ru-RU" dirty="0" smtClean="0"/>
              <a:t> набат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7208154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Дневник Тани Савичевой</a:t>
            </a: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830628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Дети войны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475878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Корочка хлеба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935149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Я не видел войны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5215946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Дети-военные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60497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Дети-партизаны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F86892F-249B-4959-963B-52CE672157EF}" type="slidenum">
              <a:rPr lang="ru-RU" smtClean="0"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075604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4904D943-2A5C-4C9C-8F62-3FD34574F990}" type="datetimeFigureOut">
              <a:rPr lang="ru-RU" smtClean="0"/>
              <a:t>13.02.2015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490F6D6-BA79-4876-8E06-E8816E845412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gi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Фото-видео для презентаций\Военные\Открытки\Война глазами детей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6" y="0"/>
            <a:ext cx="9128364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605210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31290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295" t="21071" r="12034" b="11374"/>
          <a:stretch/>
        </p:blipFill>
        <p:spPr bwMode="auto">
          <a:xfrm>
            <a:off x="1" y="23339"/>
            <a:ext cx="9121582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933262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E:\Фото-видео для презентаций\Военные\Детские\8606688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375" y="0"/>
            <a:ext cx="495147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E:\Фото-видео для презентаций\Военные\Детские\200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048" t="16573" r="-1" b="19933"/>
          <a:stretch/>
        </p:blipFill>
        <p:spPr bwMode="auto">
          <a:xfrm>
            <a:off x="4439907" y="0"/>
            <a:ext cx="4704093" cy="367518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9" name="Picture 5" descr="E:\Фото-видео для презентаций\Военные\Детские\714198002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990" t="5176" b="11340"/>
          <a:stretch/>
        </p:blipFill>
        <p:spPr bwMode="auto">
          <a:xfrm>
            <a:off x="4283969" y="3536969"/>
            <a:ext cx="4860032" cy="332103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724248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38"/>
          <a:stretch/>
        </p:blipFill>
        <p:spPr bwMode="auto">
          <a:xfrm>
            <a:off x="-35738" y="3836"/>
            <a:ext cx="9179737" cy="685416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16368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282" b="3754"/>
          <a:stretch/>
        </p:blipFill>
        <p:spPr bwMode="auto">
          <a:xfrm>
            <a:off x="8384" y="0"/>
            <a:ext cx="9135616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206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7" name="Picture 3" descr="H:\Фото-видео\Ветераны\9178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945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07951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:\Фото-видео\Открытки\61354124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047" y="-1"/>
            <a:ext cx="9109953" cy="686530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91163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E:\Фото-видео для презентаций\Военные\Открытки\829208831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032" y="0"/>
            <a:ext cx="916303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215331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136" t="19798" r="5909" b="20808"/>
          <a:stretch/>
        </p:blipFill>
        <p:spPr bwMode="auto">
          <a:xfrm>
            <a:off x="-3448" y="0"/>
            <a:ext cx="9224515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451839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970" y="0"/>
            <a:ext cx="916297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1989242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E:\Фото-видео для презентаций\Военные\Военные фото\1241810983_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015907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340" y="0"/>
            <a:ext cx="9150421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5340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E:\Фото-видео для презентаций\Военные\Военные фото\3987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219370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E:\Фото-видео для презентаций\Военные\Детские\%C2%E8%F2%FF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3491880" cy="519238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E:\Фото-видео для презентаций\Военные\Детские\%FE%ED%FB%E9%20%EF%E0%F0%F2%E8%E7%E0%ED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-1"/>
            <a:ext cx="3131840" cy="4538899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3" name="Picture 5" descr="E:\Фото-видео для презентаций\Военные\Детские\15648934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813" b="-475"/>
          <a:stretch/>
        </p:blipFill>
        <p:spPr bwMode="auto">
          <a:xfrm>
            <a:off x="2539766" y="465065"/>
            <a:ext cx="4696529" cy="6392935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2824714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663905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948</TotalTime>
  <Words>54</Words>
  <Application>Microsoft Office PowerPoint</Application>
  <PresentationFormat>Экран (4:3)</PresentationFormat>
  <Paragraphs>32</Paragraphs>
  <Slides>16</Slides>
  <Notes>16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Трек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Елена</dc:creator>
  <cp:lastModifiedBy>Elen B</cp:lastModifiedBy>
  <cp:revision>50</cp:revision>
  <dcterms:created xsi:type="dcterms:W3CDTF">2013-04-26T21:45:53Z</dcterms:created>
  <dcterms:modified xsi:type="dcterms:W3CDTF">2015-02-13T14:36:08Z</dcterms:modified>
</cp:coreProperties>
</file>