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E2952-279A-4C5D-BA3D-85EF477E22E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30F0A-D417-466A-9A39-F2B863E4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Путешеств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1270" name="Picture 6" descr="Сувениры и подарки из ракуше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74" name="Picture 10" descr="Загадки природы - Страница 3 - Пикник - Форум для Всех и для Каждого - скачать бесплатно фильмы, музыку, клип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934"/>
            <a:ext cx="9144000" cy="6879934"/>
          </a:xfrm>
          <a:prstGeom prst="rect">
            <a:avLst/>
          </a:prstGeom>
          <a:noFill/>
        </p:spPr>
      </p:pic>
      <p:pic>
        <p:nvPicPr>
          <p:cNvPr id="11276" name="Picture 12" descr="http://dreamworlds.ru/uploads/posts/2009-09/1253550099_luk_i_strely811.jpeg"/>
          <p:cNvPicPr>
            <a:picLocks noChangeAspect="1" noChangeArrowheads="1"/>
          </p:cNvPicPr>
          <p:nvPr/>
        </p:nvPicPr>
        <p:blipFill>
          <a:blip r:embed="rId5"/>
          <a:srcRect r="2479" b="69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One_64\Documents\Фоны\normal_tex0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Новости шоу бизнеса Музыка, кино, знаменитости Page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54345"/>
            <a:ext cx="7715304" cy="486064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One_64\Documents\Фоны\1355237835_4-5.jpg"/>
          <p:cNvPicPr>
            <a:picLocks noChangeAspect="1" noChangeArrowheads="1"/>
          </p:cNvPicPr>
          <p:nvPr/>
        </p:nvPicPr>
        <p:blipFill>
          <a:blip r:embed="rId2"/>
          <a:srcRect b="6500"/>
          <a:stretch>
            <a:fillRect/>
          </a:stretch>
        </p:blipFill>
        <p:spPr bwMode="auto">
          <a:xfrm>
            <a:off x="0" y="-21829"/>
            <a:ext cx="9144000" cy="6879829"/>
          </a:xfrm>
          <a:prstGeom prst="rect">
            <a:avLst/>
          </a:prstGeom>
          <a:noFill/>
        </p:spPr>
      </p:pic>
      <p:pic>
        <p:nvPicPr>
          <p:cNvPr id="22530" name="Picture 2" descr="Разрушители легенд (38 проиллюстрированных легенды) -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8413809" cy="378621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Дневник SITORA :: Предсказание дня на 17 апреля, воскресенье. - Женские форумы myJa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Танцевальный вечер &quot;Четверг&quot; &quot;Вальс-ревю&quot; Региональный молодежный порт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Танцевальный вечер &quot;Четверг&quot; &quot;Вальс-ревю&quot; Региональный молодежный порт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858048" cy="685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Оркестр Восточного военного округа примет участие в фестивале &quot;Амурские волны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One_64\Documents\Фоны\54374098_123.jpg"/>
          <p:cNvPicPr>
            <a:picLocks noChangeAspect="1" noChangeArrowheads="1"/>
          </p:cNvPicPr>
          <p:nvPr/>
        </p:nvPicPr>
        <p:blipFill>
          <a:blip r:embed="rId2"/>
          <a:srcRect r="2343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Январь, 2013 Народные музыкальные инструменты, покупка продажа в интернет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63958"/>
            <a:ext cx="8643966" cy="54940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Загадки природы - Страница 3 - Пикник - Форум для Всех и для Каждого - скачать бесплатно фильмы, музыку, клип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3" y="3529013"/>
            <a:ext cx="4286248" cy="3328987"/>
          </a:xfrm>
          <a:prstGeom prst="rect">
            <a:avLst/>
          </a:prstGeom>
          <a:noFill/>
        </p:spPr>
      </p:pic>
      <p:pic>
        <p:nvPicPr>
          <p:cNvPr id="14344" name="Picture 8" descr="Путешеств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57752" cy="3643314"/>
          </a:xfrm>
          <a:prstGeom prst="rect">
            <a:avLst/>
          </a:prstGeom>
          <a:noFill/>
        </p:spPr>
      </p:pic>
      <p:pic>
        <p:nvPicPr>
          <p:cNvPr id="14338" name="Picture 2" descr="http://dreamworlds.ru/uploads/posts/2009-09/1253550099_luk_i_strely81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0"/>
            <a:ext cx="4289390" cy="3643314"/>
          </a:xfrm>
          <a:prstGeom prst="rect">
            <a:avLst/>
          </a:prstGeom>
          <a:noFill/>
        </p:spPr>
      </p:pic>
      <p:pic>
        <p:nvPicPr>
          <p:cNvPr id="14342" name="Picture 6" descr="http://im0-tub-ru.yandex.net/i?id=c5c59071891262b814b3588e14fd7f58-21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3643314"/>
            <a:ext cx="4864891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One_64\Documents\Фоны\54374098_123.jpg"/>
          <p:cNvPicPr>
            <a:picLocks noChangeAspect="1" noChangeArrowheads="1"/>
          </p:cNvPicPr>
          <p:nvPr/>
        </p:nvPicPr>
        <p:blipFill>
          <a:blip r:embed="rId2"/>
          <a:srcRect r="2343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Январь, 2013 Народные музыкальные инструменты, покупка продажа в интернет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63958"/>
            <a:ext cx="8643966" cy="54940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C:\Users\One_64\Documents\Фоны\1272978560_68.jpg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Kyla's Blo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00306"/>
            <a:ext cx="7486650" cy="4095750"/>
          </a:xfrm>
          <a:prstGeom prst="rect">
            <a:avLst/>
          </a:prstGeom>
          <a:noFill/>
        </p:spPr>
      </p:pic>
      <p:pic>
        <p:nvPicPr>
          <p:cNvPr id="16388" name="Picture 4" descr="old.mtvn.ru :: Флейта"/>
          <p:cNvPicPr>
            <a:picLocks noChangeAspect="1" noChangeArrowheads="1"/>
          </p:cNvPicPr>
          <p:nvPr/>
        </p:nvPicPr>
        <p:blipFill>
          <a:blip r:embed="rId4"/>
          <a:srcRect l="17917" t="4500" r="51366" b="3999"/>
          <a:stretch>
            <a:fillRect/>
          </a:stretch>
        </p:blipFill>
        <p:spPr bwMode="auto">
          <a:xfrm>
            <a:off x="6715140" y="214290"/>
            <a:ext cx="857256" cy="435771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4" name="Picture 2" descr="птичк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0"/>
            <a:ext cx="3349724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One_64\Documents\Фоны\Q8671iKm.jpg"/>
          <p:cNvPicPr>
            <a:picLocks noChangeAspect="1" noChangeArrowheads="1"/>
          </p:cNvPicPr>
          <p:nvPr/>
        </p:nvPicPr>
        <p:blipFill>
          <a:blip r:embed="rId2"/>
          <a:srcRect t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Кларне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4072369" cy="5885847"/>
          </a:xfrm>
          <a:prstGeom prst="rect">
            <a:avLst/>
          </a:prstGeom>
          <a:noFill/>
        </p:spPr>
      </p:pic>
      <p:pic>
        <p:nvPicPr>
          <p:cNvPr id="17414" name="Picture 6" descr="Владимирский рожок купить TA-MUSICA - TA-MUSICA"/>
          <p:cNvPicPr>
            <a:picLocks noChangeAspect="1" noChangeArrowheads="1"/>
          </p:cNvPicPr>
          <p:nvPr/>
        </p:nvPicPr>
        <p:blipFill>
          <a:blip r:embed="rId4"/>
          <a:srcRect t="48043" b="3914"/>
          <a:stretch>
            <a:fillRect/>
          </a:stretch>
        </p:blipFill>
        <p:spPr bwMode="auto">
          <a:xfrm rot="5400000">
            <a:off x="4310082" y="2762224"/>
            <a:ext cx="6096000" cy="12858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Овал 5"/>
          <p:cNvSpPr/>
          <p:nvPr/>
        </p:nvSpPr>
        <p:spPr>
          <a:xfrm>
            <a:off x="3571868" y="3357562"/>
            <a:ext cx="2857520" cy="321471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Центр Развития Ребенка- Детский сад 2357 Музыкальные инструмен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6342" cy="6858001"/>
          </a:xfrm>
          <a:prstGeom prst="rect">
            <a:avLst/>
          </a:prstGeom>
          <a:noFill/>
        </p:spPr>
      </p:pic>
      <p:pic>
        <p:nvPicPr>
          <p:cNvPr id="6146" name="Picture 2" descr="утка - Николай Павлович Хмеленок"/>
          <p:cNvPicPr>
            <a:picLocks noChangeAspect="1" noChangeArrowheads="1"/>
          </p:cNvPicPr>
          <p:nvPr/>
        </p:nvPicPr>
        <p:blipFill>
          <a:blip r:embed="rId3"/>
          <a:srcRect l="14125" t="14163" r="6779" b="4291"/>
          <a:stretch>
            <a:fillRect/>
          </a:stretch>
        </p:blipFill>
        <p:spPr bwMode="auto">
          <a:xfrm>
            <a:off x="785786" y="428604"/>
            <a:ext cx="1789692" cy="2428868"/>
          </a:xfrm>
          <a:prstGeom prst="rect">
            <a:avLst/>
          </a:prstGeom>
          <a:noFill/>
        </p:spPr>
      </p:pic>
      <p:pic>
        <p:nvPicPr>
          <p:cNvPr id="6152" name="Picture 8" descr="Шедевры классической музыки для гобоя и органа - Афиша Харькова на МедиаПорте"/>
          <p:cNvPicPr>
            <a:picLocks noChangeAspect="1" noChangeArrowheads="1"/>
          </p:cNvPicPr>
          <p:nvPr/>
        </p:nvPicPr>
        <p:blipFill>
          <a:blip r:embed="rId4"/>
          <a:srcRect t="21541" b="15796"/>
          <a:stretch>
            <a:fillRect/>
          </a:stretch>
        </p:blipFill>
        <p:spPr bwMode="auto">
          <a:xfrm>
            <a:off x="2928926" y="4214818"/>
            <a:ext cx="5843583" cy="205942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3" name="Picture 13" descr="C:\Users\One_64\Documents\Фоны\nezhnyj-fon-dlya-prezentac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15" descr="bassoon gig bag image search resul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2714644" cy="2300546"/>
          </a:xfrm>
          <a:prstGeom prst="rect">
            <a:avLst/>
          </a:prstGeom>
          <a:noFill/>
        </p:spPr>
      </p:pic>
      <p:pic>
        <p:nvPicPr>
          <p:cNvPr id="5122" name="Picture 2" descr="Косолапый &quot;бедолага&quot; - Произведения Татьяны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500438"/>
            <a:ext cx="2732503" cy="319124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132" name="Picture 12" descr="Музыкальные инструменты духового ряда. Фагот"/>
          <p:cNvPicPr>
            <a:picLocks noChangeAspect="1" noChangeArrowheads="1"/>
          </p:cNvPicPr>
          <p:nvPr/>
        </p:nvPicPr>
        <p:blipFill>
          <a:blip r:embed="rId5"/>
          <a:srcRect l="48333" r="13333"/>
          <a:stretch>
            <a:fillRect/>
          </a:stretch>
        </p:blipFill>
        <p:spPr bwMode="auto">
          <a:xfrm rot="2819125">
            <a:off x="2778317" y="20125"/>
            <a:ext cx="1857388" cy="684372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effectLst>
            <a:softEdge rad="127000"/>
          </a:effectLst>
        </p:spPr>
      </p:pic>
      <p:pic>
        <p:nvPicPr>
          <p:cNvPr id="5135" name="Picture 15" descr="bassoon gig bag image search resul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8215370" cy="63567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usical Instruments and flowers Музыкальные инструменты и цветы &quot; Территория дизайнера и веб-мастера - Клипарты, Шаблоны, Ико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567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ne_64\Documents\Фоны\bv10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Делимся процессами Сентябрь-4 - Вышивка и все о ней - Страна Ма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71678"/>
            <a:ext cx="3945550" cy="3624269"/>
          </a:xfrm>
          <a:prstGeom prst="rect">
            <a:avLst/>
          </a:prstGeom>
          <a:noFill/>
        </p:spPr>
      </p:pic>
      <p:pic>
        <p:nvPicPr>
          <p:cNvPr id="4102" name="Picture 6" descr="Валторны: jupiter jhr-952rl - купить в регионе Москва в интернет-магазине musicalive. Продажа онлайн, цены, отзывы, где купить."/>
          <p:cNvPicPr>
            <a:picLocks noChangeAspect="1" noChangeArrowheads="1"/>
          </p:cNvPicPr>
          <p:nvPr/>
        </p:nvPicPr>
        <p:blipFill>
          <a:blip r:embed="rId4"/>
          <a:srcRect l="13500" r="11499"/>
          <a:stretch>
            <a:fillRect/>
          </a:stretch>
        </p:blipFill>
        <p:spPr bwMode="auto">
          <a:xfrm>
            <a:off x="4357686" y="428604"/>
            <a:ext cx="4286280" cy="5715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Picture 2" descr="Читать онлайн - Чукаш Иштван. Дудочка и барабан Электронная библиотека e-libra.ru"/>
          <p:cNvPicPr>
            <a:picLocks noChangeAspect="1" noChangeArrowheads="1"/>
          </p:cNvPicPr>
          <p:nvPr/>
        </p:nvPicPr>
        <p:blipFill>
          <a:blip r:embed="rId5"/>
          <a:srcRect l="3280" t="16072" r="3789" b="7142"/>
          <a:stretch>
            <a:fillRect/>
          </a:stretch>
        </p:blipFill>
        <p:spPr bwMode="auto">
          <a:xfrm rot="5400000">
            <a:off x="-646297" y="1860687"/>
            <a:ext cx="5507372" cy="278608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One_64</dc:creator>
  <cp:lastModifiedBy>One_64</cp:lastModifiedBy>
  <cp:revision>46</cp:revision>
  <dcterms:created xsi:type="dcterms:W3CDTF">2014-11-11T09:41:02Z</dcterms:created>
  <dcterms:modified xsi:type="dcterms:W3CDTF">2014-11-20T08:55:27Z</dcterms:modified>
</cp:coreProperties>
</file>