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8" r:id="rId3"/>
    <p:sldId id="260" r:id="rId4"/>
    <p:sldId id="259" r:id="rId5"/>
    <p:sldId id="257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069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037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148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3392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81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84514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124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0973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972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9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94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713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853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7343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692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469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3804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C8FF3-0951-43A9-B31D-EEB614ECB5F3}" type="datetimeFigureOut">
              <a:rPr lang="ru-RU" smtClean="0"/>
              <a:t>09.12.2021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0C6E9-C0D3-41C4-8B0A-367F07E0D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6480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097" y="1269163"/>
            <a:ext cx="120549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ФОТОКОЛЛАЖ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«ЧТОБЫ ДЕНЬ НАШ БЫЛ В ПОРЯДКЕ,</a:t>
            </a:r>
          </a:p>
          <a:p>
            <a:pPr algn="ctr"/>
            <a:r>
              <a:rPr lang="ru-RU" sz="540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НАЧИНАЕМ МЫ С ЗАРЯДКИ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4" name="(-) СКРУДЖ МОНДАК (muzofon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30116" y="5970639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500" y="224789"/>
            <a:ext cx="101441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«Центр развития ребенка – детский сад № 172»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16548" y="4402649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Автор работы: Хрипунова Татьяна Юрьевна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Инструктор по физической культуре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Иваново 2021</a:t>
            </a:r>
          </a:p>
        </p:txBody>
      </p:sp>
    </p:spTree>
    <p:extLst>
      <p:ext uri="{BB962C8B-B14F-4D97-AF65-F5344CB8AC3E}">
        <p14:creationId xmlns:p14="http://schemas.microsoft.com/office/powerpoint/2010/main" val="2330847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670" y="2507996"/>
            <a:ext cx="5295039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ЗАРЯДКОЙ ЗАНИМАТЬСЯ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НАЧИНАЕМ ПО УТРАМ,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ЧТОБЫ РЕЖЕ ОБРАЩАТЬСЯ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 СОВЕТОМ К ДОКТОРАМ.</a:t>
            </a:r>
            <a:endParaRPr lang="ru-RU" sz="28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47" y="441959"/>
            <a:ext cx="5947955" cy="59479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271354" y="1293814"/>
            <a:ext cx="997006" cy="931047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41291">
            <a:off x="7545928" y="1434322"/>
            <a:ext cx="867080" cy="73931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28322" y="4062551"/>
            <a:ext cx="573659" cy="522653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06690" y="4062551"/>
            <a:ext cx="573659" cy="522653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3082809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" y="415835"/>
            <a:ext cx="6217919" cy="621791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65978" y="2079060"/>
            <a:ext cx="5104281" cy="35086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 С ЗАРЯДКОЙ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ДРУЖИТ СМЕЛО,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КТО С УТРА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ПРОГОНИТ ЛЕНЬ,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БУДЕТ СМЕЛЫМ И УМЕЛЫМ,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ВЕСЕЛЫМ ЦЕЛЫЙ ДЕНЬ.</a:t>
            </a:r>
            <a:endParaRPr lang="ru-RU" sz="2800" b="1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70436" y="1742582"/>
            <a:ext cx="787183" cy="717191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8166" y="799972"/>
            <a:ext cx="549825" cy="50093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2644" y="4131568"/>
            <a:ext cx="515138" cy="469335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1311" y="4131568"/>
            <a:ext cx="515138" cy="469335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51285" y="2002535"/>
            <a:ext cx="515136" cy="469333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2862034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12" y="287382"/>
            <a:ext cx="6372497" cy="63724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3951" y="2366444"/>
            <a:ext cx="5157181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ДЛЯ ЧЕГО НУЖНА ЗАРЯДКА?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ЭТО ВОВСЕ НЕ ЗАГАДКА,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ЧТОБЫ СИЛУ РАЗВИВАТЬ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ВЕСЬ ДЕНЬ НЕ УСТАВАТЬ.</a:t>
            </a:r>
            <a:endParaRPr lang="ru-RU" sz="2800" b="1" cap="none" spc="0" dirty="0" smtClean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60428" y="853236"/>
            <a:ext cx="673868" cy="613952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15096" y="778129"/>
            <a:ext cx="473137" cy="43106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69531" y="4173075"/>
            <a:ext cx="684664" cy="62378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293912" y="4172594"/>
            <a:ext cx="673869" cy="613952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124904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58445" y="2552629"/>
            <a:ext cx="466181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ЧТОБЫ НАМ НЕ БОЛЕТЬ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НЕ ПРОСТУЖАТЬСЯ,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ЗАРЯДКОЙ ВСЕГДА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БУДЕМ ЗАНИМАТЬСЯ.</a:t>
            </a:r>
            <a:endParaRPr lang="ru-RU" sz="28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46" y="348343"/>
            <a:ext cx="6363788" cy="63637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94223" y="1164294"/>
            <a:ext cx="781664" cy="783322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023210" y="2229319"/>
            <a:ext cx="633809" cy="57019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57893" y="3918652"/>
            <a:ext cx="906671" cy="930974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3666260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337" y="391886"/>
            <a:ext cx="6085113" cy="608511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8165" y="2526501"/>
            <a:ext cx="5686172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МЫ ЗАРЯДКОЙ ЗАНИМАТЬСЯ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НАЧИНАЕМ ПО УТРАМ.</a:t>
            </a:r>
          </a:p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ПУСТЬ БОЛЕЗНИ НАС БОЯТЬСЯ,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ПУСТЬ ОНИ НЕ ХОДЯТ К НАМ.</a:t>
            </a:r>
            <a:endParaRPr lang="ru-RU" sz="2800" b="1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085092" y="1104504"/>
            <a:ext cx="626991" cy="571243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34623278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42" y="296091"/>
            <a:ext cx="6365965" cy="63659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51047" y="2418696"/>
            <a:ext cx="5040953" cy="35086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ЧТОБ ЗДОРОВЫМ БЫТЬ СПОЛНА -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ФИЗКУЛЬТУРА ВСЕМ НУЖНА.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ДЛЯ НАЧАЛА ПО ПОРЯДКУ – </a:t>
            </a:r>
          </a:p>
          <a:p>
            <a:pPr algn="ctr"/>
            <a:r>
              <a:rPr lang="ru-RU" sz="2800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УТРОМ СДЕЛАЕМ ЗАРЯДКУ!</a:t>
            </a:r>
          </a:p>
          <a:p>
            <a:pPr algn="ctr"/>
            <a:endParaRPr lang="ru-RU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285562" y="331807"/>
            <a:ext cx="803370" cy="731939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244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86831" y="1466014"/>
            <a:ext cx="997006" cy="908358"/>
          </a:xfrm>
          <a:prstGeom prst="rect">
            <a:avLst/>
          </a:prstGeom>
          <a:effectLst>
            <a:outerShdw blurRad="76200" dist="50800" dir="5400000" algn="ctr" rotWithShape="0">
              <a:srgbClr val="000000">
                <a:alpha val="0"/>
              </a:srgbClr>
            </a:outerShdw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3699370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1595" y="772776"/>
            <a:ext cx="9365063" cy="48320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Спорт оказывает положительное </a:t>
            </a:r>
          </a:p>
          <a:p>
            <a:pPr algn="ctr"/>
            <a:r>
              <a:rPr lang="ru-RU" sz="4400" b="0" cap="none" spc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воздействие </a:t>
            </a:r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 память </a:t>
            </a:r>
          </a:p>
          <a:p>
            <a:pPr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творческие способности детей.</a:t>
            </a:r>
          </a:p>
          <a:p>
            <a:pPr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Благодарю от души всех,</a:t>
            </a:r>
          </a:p>
          <a:p>
            <a:pPr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кто принял участие в проекте:</a:t>
            </a:r>
          </a:p>
          <a:p>
            <a:pPr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«Знать должны и взрослые и дети,</a:t>
            </a:r>
          </a:p>
          <a:p>
            <a:pPr algn="ctr"/>
            <a:r>
              <a:rPr lang="ru-RU" sz="44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здоровье – главное на свете»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7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016" y="71800"/>
            <a:ext cx="2767421" cy="236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06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7000">
        <p15:prstTrans prst="origami" invX="1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185</TotalTime>
  <Words>186</Words>
  <Application>Microsoft Office PowerPoint</Application>
  <PresentationFormat>Широкоэкранный</PresentationFormat>
  <Paragraphs>41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Times New Roman</vt:lpstr>
      <vt:lpstr>Trebuchet MS</vt:lpstr>
      <vt:lpstr>Берлин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20</cp:revision>
  <dcterms:created xsi:type="dcterms:W3CDTF">2020-05-15T02:20:52Z</dcterms:created>
  <dcterms:modified xsi:type="dcterms:W3CDTF">2021-12-09T04:15:31Z</dcterms:modified>
</cp:coreProperties>
</file>