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7409C1-1084-4D04-9B39-3415974961B4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6F5035-6D22-44E4-93E1-4EE613F7B1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628800"/>
            <a:ext cx="7175351" cy="1793167"/>
          </a:xfrm>
        </p:spPr>
        <p:txBody>
          <a:bodyPr/>
          <a:lstStyle/>
          <a:p>
            <a:r>
              <a:rPr lang="ru-RU" dirty="0" err="1" smtClean="0"/>
              <a:t>Результативностьмероприятия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8033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77686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Акция </a:t>
            </a:r>
            <a:br>
              <a:rPr lang="ru-RU" dirty="0" smtClean="0"/>
            </a:br>
            <a:r>
              <a:rPr lang="ru-RU" dirty="0" smtClean="0"/>
              <a:t>«Своих не бросаем!»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8" y="1340768"/>
            <a:ext cx="5201920" cy="390144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3" b="16555"/>
          <a:stretch/>
        </p:blipFill>
        <p:spPr>
          <a:xfrm>
            <a:off x="4289210" y="3662862"/>
            <a:ext cx="4880859" cy="3207754"/>
          </a:xfrm>
        </p:spPr>
      </p:pic>
    </p:spTree>
    <p:extLst>
      <p:ext uri="{BB962C8B-B14F-4D97-AF65-F5344CB8AC3E}">
        <p14:creationId xmlns:p14="http://schemas.microsoft.com/office/powerpoint/2010/main" val="2979219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Защита своих листовок в классе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2"/>
          <a:stretch/>
        </p:blipFill>
        <p:spPr>
          <a:xfrm rot="5400000">
            <a:off x="5069272" y="2420321"/>
            <a:ext cx="3920654" cy="3475037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8"/>
          <a:stretch/>
        </p:blipFill>
        <p:spPr>
          <a:xfrm rot="5400000">
            <a:off x="393547" y="2330030"/>
            <a:ext cx="3288961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160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58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40" y="332656"/>
            <a:ext cx="6512511" cy="1143000"/>
          </a:xfrm>
        </p:spPr>
        <p:txBody>
          <a:bodyPr/>
          <a:lstStyle/>
          <a:p>
            <a:r>
              <a:rPr lang="ru-RU" dirty="0" smtClean="0"/>
              <a:t>Награждение активистов акции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18996" y="3383280"/>
            <a:ext cx="6400800" cy="3474720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2"/>
          <a:stretch/>
        </p:blipFill>
        <p:spPr>
          <a:xfrm rot="5400000">
            <a:off x="4481680" y="2285947"/>
            <a:ext cx="4384591" cy="380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0341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</TotalTime>
  <Words>10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Результативностьмероприятия </vt:lpstr>
      <vt:lpstr>Акция  «Своих не бросаем!»</vt:lpstr>
      <vt:lpstr>Защита своих листовок в классе</vt:lpstr>
      <vt:lpstr>Презентация PowerPoint</vt:lpstr>
      <vt:lpstr>Награждение активистов акции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Результативностьмероприятия </dc:title>
  <dc:creator>User</dc:creator>
  <cp:lastModifiedBy>User</cp:lastModifiedBy>
  <cp:revision>1</cp:revision>
  <dcterms:created xsi:type="dcterms:W3CDTF">2022-04-20T17:47:28Z</dcterms:created>
  <dcterms:modified xsi:type="dcterms:W3CDTF">2022-04-20T17:56:30Z</dcterms:modified>
</cp:coreProperties>
</file>