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914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118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32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372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4314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841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3285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681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949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528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105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118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380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381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81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025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590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480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2591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gardarikacu.ru/app/cms/image/transf/none/path/s00808927f1cec986/image/ifb50b418f67472cb/version/1572889632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9103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597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n1.ukraina.ru/img/101847/58/1018475871_0:0:0:0_1920x0_80_0_0_175ac46faa70f73ff0efdac1a94484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64096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6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s://rbadom.ru/wa-data/public/shop/products/24/76/257624/images/294045/294045.750x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r="-1053" b="17561"/>
          <a:stretch/>
        </p:blipFill>
        <p:spPr bwMode="auto">
          <a:xfrm>
            <a:off x="539552" y="980728"/>
            <a:ext cx="820891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202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ozernyi-sochi.ru/wp-content/uploads/5/c/0/5c08af8d539205c0b885b09f61d3990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0648"/>
            <a:ext cx="4896544" cy="652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675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content-5.foto.my.mail.ru/bk/longo1999/2302/b-36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32" y="620688"/>
            <a:ext cx="870685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621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аровозик картинки для детей с цифрам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" b="56280"/>
          <a:stretch/>
        </p:blipFill>
        <p:spPr bwMode="auto">
          <a:xfrm>
            <a:off x="179512" y="1484784"/>
            <a:ext cx="878497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742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gas-kvas.com/uploads/posts/2023-02/1676439966_gas-kvas-com-p-berezki-detskii-risunok-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2822"/>
            <a:ext cx="6624736" cy="679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215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blogger.googleusercontent.com/img/b/R29vZ2xl/AVvXsEgNEgGxHP1Qrm-jvreZNJxSCOrPxBq7iR-V0FUjWHBO54PdJs3udMEOaRTrhUC4E4A--dbJG1c7DmMk4fazzNQup72MxwNc0zCYz9D9yNaMTGTShWYcyi73SxHIA_YkH-k66pVykyDOZDJYOePppPSVmgT_t-fiWePmzvltcke2xsCzzjXRkSprCSn0/s2371/11%20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273" y="836712"/>
            <a:ext cx="9289939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734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img-fotki.yandex.ru/get/6426/981986.1e/0_8229c_eeac19c7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80472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757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.pinimg.com/originals/e6/e9/0f/e6e90f8afb41c4340aa61f1b0b8118d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0207"/>
            <a:ext cx="5616624" cy="660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177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apik.pro/uploads/posts/2023-03/1677735399_papik-pro-p-matreshka-krasivaya-risunok-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932799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048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tatic.gazetametro.ru/media/20220909130944/f840839e120ca43290f32f42e33792838477557b2619fcfbacfe610204d52d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526857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488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9-76.userapi.com/impg/jcPNkNMnYrYcOLS7FRvmOSSbsmnC_3Tmje90rw/eBzazMNQw7c.jpg?size=433x604&amp;quality=96&amp;sign=ae650d0df5f32bfa5b434f032701bcf9&amp;c_uniq_tag=EkV03slB2gy5l0ZkV4XwNtCfD7zWPpl_pjp8jwmxYt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4624"/>
            <a:ext cx="4824536" cy="672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149402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27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2023-11-13T20:52:41Z</dcterms:created>
  <dcterms:modified xsi:type="dcterms:W3CDTF">2023-11-13T21:34:16Z</dcterms:modified>
</cp:coreProperties>
</file>