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4" r:id="rId3"/>
    <p:sldId id="263" r:id="rId4"/>
    <p:sldId id="266" r:id="rId5"/>
    <p:sldId id="265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F029505-9CA3-479A-B38E-3454ED16239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842FB12-AB80-4866-AA71-1C2EF85A24B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9144000" cy="642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673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674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4784"/>
            <a:ext cx="7408333" cy="3450696"/>
          </a:xfrm>
        </p:spPr>
        <p:txBody>
          <a:bodyPr/>
          <a:lstStyle/>
          <a:p>
            <a:r>
              <a:rPr lang="ru-RU" b="1" dirty="0" smtClean="0"/>
              <a:t>Цели:</a:t>
            </a:r>
          </a:p>
          <a:p>
            <a:r>
              <a:rPr lang="ru-RU" b="1" dirty="0" smtClean="0"/>
              <a:t>Узнать новые слова по теме</a:t>
            </a:r>
          </a:p>
          <a:p>
            <a:r>
              <a:rPr lang="ru-RU" b="1" dirty="0" smtClean="0"/>
              <a:t>Научиться употреблять их в речи</a:t>
            </a:r>
          </a:p>
          <a:p>
            <a:r>
              <a:rPr lang="ru-RU" b="1" dirty="0" smtClean="0"/>
              <a:t>Совершенствовать навыки чтения (правила чтения буквосочетаний)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476672"/>
            <a:ext cx="21804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Picnic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138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must take…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915" y="1708046"/>
            <a:ext cx="2544773" cy="197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898" y="1708046"/>
            <a:ext cx="2775223" cy="1531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36" y="1708046"/>
            <a:ext cx="1895872" cy="18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77072"/>
            <a:ext cx="294243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327" y="4045137"/>
            <a:ext cx="2224109" cy="2224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897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88288" cy="6516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486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work!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88840"/>
            <a:ext cx="5112568" cy="4137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10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106</TotalTime>
  <Words>31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Презентация PowerPoint</vt:lpstr>
      <vt:lpstr>Презентация PowerPoint</vt:lpstr>
      <vt:lpstr>Презентация PowerPoint</vt:lpstr>
      <vt:lpstr>You must take…</vt:lpstr>
      <vt:lpstr>Презентация PowerPoint</vt:lpstr>
      <vt:lpstr>Thank you for your work!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10</cp:revision>
  <dcterms:created xsi:type="dcterms:W3CDTF">2021-10-04T12:34:08Z</dcterms:created>
  <dcterms:modified xsi:type="dcterms:W3CDTF">2021-12-13T16:09:32Z</dcterms:modified>
</cp:coreProperties>
</file>