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052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603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776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490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523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59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771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830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760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072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6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DA6DD-E78D-459F-895D-AB6752D4140C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0416C-0A06-4D1D-AD1F-2D3605E58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341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7"/>
          <a:stretch/>
        </p:blipFill>
        <p:spPr>
          <a:xfrm>
            <a:off x="313914" y="131806"/>
            <a:ext cx="11582224" cy="65902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6119" y="2556390"/>
            <a:ext cx="5807676" cy="1325563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Безопасный Интернет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9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485" y="81047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1.</a:t>
            </a:r>
            <a: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7265" y="1333215"/>
            <a:ext cx="10661820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Нужно ли проверять важную информацию, которую Вы читаете в Интернете? Почему?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2. Как могут распространяться компьютерные вирусы?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через электронную почту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через клавиатуру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если компьютер стоит у окна.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3. Действуют ли правила этикета в Интернете?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Интернет - пространство свободное от правил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да, как и в реальной жизни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не все обязаны его соблюдать.</a:t>
            </a:r>
          </a:p>
        </p:txBody>
      </p:sp>
    </p:spTree>
    <p:extLst>
      <p:ext uri="{BB962C8B-B14F-4D97-AF65-F5344CB8AC3E}">
        <p14:creationId xmlns:p14="http://schemas.microsoft.com/office/powerpoint/2010/main" val="131106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485" y="93911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2.</a:t>
            </a:r>
            <a: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663" t="18166" r="49444"/>
          <a:stretch/>
        </p:blipFill>
        <p:spPr>
          <a:xfrm>
            <a:off x="1318147" y="2520779"/>
            <a:ext cx="8902663" cy="29903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44006" y="1601897"/>
            <a:ext cx="10193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означают эти символы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 Что их всех объединяет?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3793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485" y="90109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2.</a:t>
            </a:r>
            <a: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66959" y="1635576"/>
            <a:ext cx="10193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означают эти символы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 Что их всех объединяет? </a:t>
            </a:r>
            <a:endParaRPr lang="ru-RU" sz="32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549" y="2798821"/>
            <a:ext cx="8885455" cy="196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4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485" y="89285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3.</a:t>
            </a:r>
            <a: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3485" y="1473258"/>
            <a:ext cx="105156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Существует праздник под названием Всемирный день безопасного Интернета. </a:t>
            </a:r>
          </a:p>
          <a:p>
            <a:pPr algn="ctr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Чтобы узнать, когда он отмечается, </a:t>
            </a:r>
          </a:p>
          <a:p>
            <a:pPr algn="ctr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расшифруйте три слова, используя предложенные таблицы. 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30649" b="2237"/>
          <a:stretch/>
        </p:blipFill>
        <p:spPr>
          <a:xfrm>
            <a:off x="1490463" y="2772760"/>
            <a:ext cx="9386899" cy="261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8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485" y="840802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4.</a:t>
            </a:r>
            <a: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3485" y="1473258"/>
            <a:ext cx="10515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Прочитайте правило безопасного поведения в сети Интернет, используйте таблицу со словами. Двигайтесь по ней по указанному алгоритму из выделенной ячейки.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528" b="-1"/>
          <a:stretch/>
        </p:blipFill>
        <p:spPr>
          <a:xfrm>
            <a:off x="1022886" y="2758675"/>
            <a:ext cx="10096798" cy="343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50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6" name="Прямоугольник 5"/>
          <p:cNvSpPr/>
          <p:nvPr/>
        </p:nvSpPr>
        <p:spPr>
          <a:xfrm>
            <a:off x="1672278" y="1019368"/>
            <a:ext cx="8419071" cy="4257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750"/>
              </a:spcAft>
            </a:pPr>
            <a:r>
              <a:rPr lang="ru-RU" sz="880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Игра «Достоинства </a:t>
            </a:r>
          </a:p>
          <a:p>
            <a:pPr indent="450215" algn="ctr">
              <a:spcAft>
                <a:spcPts val="750"/>
              </a:spcAft>
            </a:pPr>
            <a:r>
              <a:rPr lang="ru-RU" sz="880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недостатки»</a:t>
            </a:r>
          </a:p>
        </p:txBody>
      </p:sp>
    </p:spTree>
    <p:extLst>
      <p:ext uri="{BB962C8B-B14F-4D97-AF65-F5344CB8AC3E}">
        <p14:creationId xmlns:p14="http://schemas.microsoft.com/office/powerpoint/2010/main" val="153343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6" name="Прямоугольник 5"/>
          <p:cNvSpPr/>
          <p:nvPr/>
        </p:nvSpPr>
        <p:spPr>
          <a:xfrm>
            <a:off x="5652016" y="1851390"/>
            <a:ext cx="576734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750"/>
              </a:spcAft>
            </a:pPr>
            <a:r>
              <a:rPr lang="ru-RU" sz="880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Рефлексия «Смайлик»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64" y="896427"/>
            <a:ext cx="5083606" cy="486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5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5863" y="123060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– </a:t>
            </a:r>
            <a: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61749" y="2556169"/>
            <a:ext cx="841907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75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состояние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защищённости. Защищённости от последствий воздействия на Ваше тело, психику, Ваших близких, Ваше имущество, Ваши отношения.</a:t>
            </a:r>
            <a:endParaRPr lang="ru-RU" sz="32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8352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290" y="1551882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безопасность </a:t>
            </a:r>
            <a:r>
              <a:rPr lang="ru-RU" sz="8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4658" y="2749314"/>
            <a:ext cx="84190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75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состояние защищенности отдельных лиц и (или) групп лиц от негативных информационно-психологических воздействий и связанных с этим иных жизненно важных интересов личности, общества и государства в информационной сфере.</a:t>
            </a:r>
            <a:endParaRPr lang="ru-RU" sz="32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0491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6" name="Прямоугольник 5"/>
          <p:cNvSpPr/>
          <p:nvPr/>
        </p:nvSpPr>
        <p:spPr>
          <a:xfrm>
            <a:off x="1647566" y="2271519"/>
            <a:ext cx="841907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750"/>
              </a:spcAft>
            </a:pPr>
            <a:r>
              <a:rPr lang="ru-RU" sz="6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6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 часто вы выходите в Интернет? </a:t>
            </a:r>
          </a:p>
        </p:txBody>
      </p:sp>
    </p:spTree>
    <p:extLst>
      <p:ext uri="{BB962C8B-B14F-4D97-AF65-F5344CB8AC3E}">
        <p14:creationId xmlns:p14="http://schemas.microsoft.com/office/powerpoint/2010/main" val="371963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6" name="Прямоугольник 5"/>
          <p:cNvSpPr/>
          <p:nvPr/>
        </p:nvSpPr>
        <p:spPr>
          <a:xfrm>
            <a:off x="1598139" y="1801963"/>
            <a:ext cx="841907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750"/>
              </a:spcAft>
            </a:pPr>
            <a:r>
              <a:rPr lang="ru-RU" sz="6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времени проводите за гаджетами? </a:t>
            </a:r>
          </a:p>
        </p:txBody>
      </p:sp>
    </p:spTree>
    <p:extLst>
      <p:ext uri="{BB962C8B-B14F-4D97-AF65-F5344CB8AC3E}">
        <p14:creationId xmlns:p14="http://schemas.microsoft.com/office/powerpoint/2010/main" val="298125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6" name="Прямоугольник 5"/>
          <p:cNvSpPr/>
          <p:nvPr/>
        </p:nvSpPr>
        <p:spPr>
          <a:xfrm>
            <a:off x="1598139" y="1801963"/>
            <a:ext cx="841907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750"/>
              </a:spcAft>
            </a:pPr>
            <a:r>
              <a:rPr lang="ru-RU" sz="6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чего вы используете Интернет?</a:t>
            </a:r>
          </a:p>
        </p:txBody>
      </p:sp>
    </p:spTree>
    <p:extLst>
      <p:ext uri="{BB962C8B-B14F-4D97-AF65-F5344CB8AC3E}">
        <p14:creationId xmlns:p14="http://schemas.microsoft.com/office/powerpoint/2010/main" val="352493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411" y="683739"/>
            <a:ext cx="7381103" cy="5535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35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6" name="Прямоугольник 5"/>
          <p:cNvSpPr/>
          <p:nvPr/>
        </p:nvSpPr>
        <p:spPr>
          <a:xfrm>
            <a:off x="1499284" y="1431260"/>
            <a:ext cx="8419071" cy="2903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750"/>
              </a:spcAft>
            </a:pPr>
            <a:r>
              <a:rPr lang="en-US" sz="880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Игра </a:t>
            </a:r>
            <a:endParaRPr lang="ru-RU" sz="8800" dirty="0" smtClean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750"/>
              </a:spcAft>
            </a:pPr>
            <a:r>
              <a:rPr lang="en-US" sz="880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«Stop and go» </a:t>
            </a:r>
            <a:endParaRPr lang="ru-RU" sz="8800" dirty="0" smtClean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49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/>
          <a:stretch/>
        </p:blipFill>
        <p:spPr>
          <a:xfrm>
            <a:off x="156518" y="156519"/>
            <a:ext cx="11829535" cy="65902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485" y="81047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1.</a:t>
            </a:r>
            <a: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7265" y="1473258"/>
            <a:ext cx="10661820" cy="4483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Как называется символ @ и где он используется? 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После посещения Интернета компьютер начал пищать и на рабочем столе появились неизвестные файлы. Почему?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Каким требованиям должен отвечать пароль? 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Длина пароля должна превышать 4 символа и состоять из цифр.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Длина пароля должна превышать 6 символов и состоять из различных букв.</a:t>
            </a:r>
          </a:p>
          <a:p>
            <a:pPr indent="450215" algn="just">
              <a:spcAft>
                <a:spcPts val="75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Длина пароля должна превышать 8 символов и состоять из различных букв верхнего и нижнего регистров, символов и цифр.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71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36</TotalTime>
  <Words>339</Words>
  <Application>Microsoft Office PowerPoint</Application>
  <PresentationFormat>Широкоэкранный</PresentationFormat>
  <Paragraphs>40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Безопасный Интернет</vt:lpstr>
      <vt:lpstr>Безопасность –  </vt:lpstr>
      <vt:lpstr>Информационная безопасность –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Станция 1. </vt:lpstr>
      <vt:lpstr>Станция 1. </vt:lpstr>
      <vt:lpstr>Станция 2. </vt:lpstr>
      <vt:lpstr>Станция 2. </vt:lpstr>
      <vt:lpstr>Станция 3. </vt:lpstr>
      <vt:lpstr>Станция 4.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Безопасный Интернет</dc:title>
  <dc:creator>Натахин</dc:creator>
  <cp:lastModifiedBy>Натахин</cp:lastModifiedBy>
  <cp:revision>6</cp:revision>
  <dcterms:created xsi:type="dcterms:W3CDTF">2020-03-25T02:23:35Z</dcterms:created>
  <dcterms:modified xsi:type="dcterms:W3CDTF">2020-03-25T02:59:57Z</dcterms:modified>
</cp:coreProperties>
</file>