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6" r:id="rId2"/>
    <p:sldId id="256" r:id="rId3"/>
    <p:sldId id="267" r:id="rId4"/>
    <p:sldId id="259" r:id="rId5"/>
    <p:sldId id="260" r:id="rId6"/>
    <p:sldId id="261" r:id="rId7"/>
    <p:sldId id="263" r:id="rId8"/>
    <p:sldId id="264" r:id="rId9"/>
    <p:sldId id="271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6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EC51E-8A7B-4A3C-AEDC-1EAD951698F6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F0FCE-DA1F-4F67-8422-1171B757C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F0FCE-DA1F-4F67-8422-1171B757C89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 1\Рабочий стол\наташа работа\материал к конкурсу воспит года\10536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500042"/>
            <a:ext cx="6572296" cy="5643578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1071538" y="3929066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2000232" y="2714620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1285852" y="4357694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auto">
          <a:xfrm>
            <a:off x="1428728" y="4786322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Oval 2"/>
          <p:cNvSpPr>
            <a:spLocks noChangeArrowheads="1"/>
          </p:cNvSpPr>
          <p:nvPr/>
        </p:nvSpPr>
        <p:spPr bwMode="auto">
          <a:xfrm>
            <a:off x="1714480" y="5286388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6143636" y="1785926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>
            <a:off x="4429124" y="2643182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Oval 2"/>
          <p:cNvSpPr>
            <a:spLocks noChangeArrowheads="1"/>
          </p:cNvSpPr>
          <p:nvPr/>
        </p:nvSpPr>
        <p:spPr bwMode="auto">
          <a:xfrm>
            <a:off x="4786314" y="2285992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Oval 2"/>
          <p:cNvSpPr>
            <a:spLocks noChangeArrowheads="1"/>
          </p:cNvSpPr>
          <p:nvPr/>
        </p:nvSpPr>
        <p:spPr bwMode="auto">
          <a:xfrm>
            <a:off x="7572396" y="4214818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Oval 2"/>
          <p:cNvSpPr>
            <a:spLocks noChangeArrowheads="1"/>
          </p:cNvSpPr>
          <p:nvPr/>
        </p:nvSpPr>
        <p:spPr bwMode="auto">
          <a:xfrm>
            <a:off x="7858148" y="4643446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Oval 2"/>
          <p:cNvSpPr>
            <a:spLocks noChangeArrowheads="1"/>
          </p:cNvSpPr>
          <p:nvPr/>
        </p:nvSpPr>
        <p:spPr bwMode="auto">
          <a:xfrm>
            <a:off x="8286776" y="5000636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Oval 2"/>
          <p:cNvSpPr>
            <a:spLocks noChangeArrowheads="1"/>
          </p:cNvSpPr>
          <p:nvPr/>
        </p:nvSpPr>
        <p:spPr bwMode="auto">
          <a:xfrm>
            <a:off x="7143768" y="3500438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Oval 2"/>
          <p:cNvSpPr>
            <a:spLocks noChangeArrowheads="1"/>
          </p:cNvSpPr>
          <p:nvPr/>
        </p:nvSpPr>
        <p:spPr bwMode="auto">
          <a:xfrm>
            <a:off x="500034" y="3500438"/>
            <a:ext cx="428628" cy="35719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Oval 2"/>
          <p:cNvSpPr>
            <a:spLocks noChangeArrowheads="1"/>
          </p:cNvSpPr>
          <p:nvPr/>
        </p:nvSpPr>
        <p:spPr bwMode="auto">
          <a:xfrm>
            <a:off x="1643042" y="3571876"/>
            <a:ext cx="428628" cy="35719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Oval 2"/>
          <p:cNvSpPr>
            <a:spLocks noChangeArrowheads="1"/>
          </p:cNvSpPr>
          <p:nvPr/>
        </p:nvSpPr>
        <p:spPr bwMode="auto">
          <a:xfrm>
            <a:off x="4857752" y="4572008"/>
            <a:ext cx="428628" cy="357190"/>
          </a:xfrm>
          <a:prstGeom prst="ellipse">
            <a:avLst/>
          </a:prstGeom>
          <a:solidFill>
            <a:schemeClr val="accent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" name="Рисунок 27" descr="D:\Документы 1\Рабочий стол\наташа работа\материал к конспекту\mouth-vector-cartoon-style-speech-bubble-art-isolated-48877075.jpg"/>
          <p:cNvPicPr/>
          <p:nvPr/>
        </p:nvPicPr>
        <p:blipFill>
          <a:blip r:embed="rId2"/>
          <a:srcRect l="42857" b="52475"/>
          <a:stretch>
            <a:fillRect/>
          </a:stretch>
        </p:blipFill>
        <p:spPr bwMode="auto">
          <a:xfrm>
            <a:off x="2357422" y="0"/>
            <a:ext cx="3000396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Oval 2"/>
          <p:cNvSpPr>
            <a:spLocks noChangeArrowheads="1"/>
          </p:cNvSpPr>
          <p:nvPr/>
        </p:nvSpPr>
        <p:spPr bwMode="auto">
          <a:xfrm>
            <a:off x="2000232" y="1785926"/>
            <a:ext cx="642942" cy="428628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Oval 2"/>
          <p:cNvSpPr>
            <a:spLocks noChangeArrowheads="1"/>
          </p:cNvSpPr>
          <p:nvPr/>
        </p:nvSpPr>
        <p:spPr bwMode="auto">
          <a:xfrm>
            <a:off x="2500298" y="1928802"/>
            <a:ext cx="571504" cy="42862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" name="Рисунок 30" descr="D:\Документы 1\Рабочий стол\наташа работа\материал к конспекту\oiz1090cyd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087491">
            <a:off x="4313889" y="3538002"/>
            <a:ext cx="928694" cy="70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D:\Документы 1\Рабочий стол\наташа работа\материал к конспекту\oiz1090cyd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2714620"/>
            <a:ext cx="1000132" cy="70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D:\Документы 1\Рабочий стол\наташа работа\материал к конспекту\oiz1090cydn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3357562"/>
            <a:ext cx="851101" cy="70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 descr="D:\Документы 1\Рабочий стол\наташа работа\материал к конспекту\oiz1090cydn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2857496"/>
            <a:ext cx="922539" cy="70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Oval 2"/>
          <p:cNvSpPr>
            <a:spLocks noChangeArrowheads="1"/>
          </p:cNvSpPr>
          <p:nvPr/>
        </p:nvSpPr>
        <p:spPr bwMode="auto">
          <a:xfrm>
            <a:off x="5572132" y="1785926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" name="Oval 2"/>
          <p:cNvSpPr>
            <a:spLocks noChangeArrowheads="1"/>
          </p:cNvSpPr>
          <p:nvPr/>
        </p:nvSpPr>
        <p:spPr bwMode="auto">
          <a:xfrm>
            <a:off x="1142976" y="3429000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Oval 2"/>
          <p:cNvSpPr>
            <a:spLocks noChangeArrowheads="1"/>
          </p:cNvSpPr>
          <p:nvPr/>
        </p:nvSpPr>
        <p:spPr bwMode="auto">
          <a:xfrm>
            <a:off x="5072066" y="3500438"/>
            <a:ext cx="428628" cy="35719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Oval 2"/>
          <p:cNvSpPr>
            <a:spLocks noChangeArrowheads="1"/>
          </p:cNvSpPr>
          <p:nvPr/>
        </p:nvSpPr>
        <p:spPr bwMode="auto">
          <a:xfrm>
            <a:off x="3929058" y="3500438"/>
            <a:ext cx="428628" cy="35719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" name="Oval 2"/>
          <p:cNvSpPr>
            <a:spLocks noChangeArrowheads="1"/>
          </p:cNvSpPr>
          <p:nvPr/>
        </p:nvSpPr>
        <p:spPr bwMode="auto">
          <a:xfrm>
            <a:off x="4643438" y="4214818"/>
            <a:ext cx="428628" cy="357190"/>
          </a:xfrm>
          <a:prstGeom prst="ellipse">
            <a:avLst/>
          </a:prstGeom>
          <a:solidFill>
            <a:schemeClr val="accent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" name="Oval 2"/>
          <p:cNvSpPr>
            <a:spLocks noChangeArrowheads="1"/>
          </p:cNvSpPr>
          <p:nvPr/>
        </p:nvSpPr>
        <p:spPr bwMode="auto">
          <a:xfrm>
            <a:off x="7643834" y="3143248"/>
            <a:ext cx="428628" cy="357190"/>
          </a:xfrm>
          <a:prstGeom prst="ellipse">
            <a:avLst/>
          </a:prstGeom>
          <a:solidFill>
            <a:schemeClr val="accent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" name="Oval 2"/>
          <p:cNvSpPr>
            <a:spLocks noChangeArrowheads="1"/>
          </p:cNvSpPr>
          <p:nvPr/>
        </p:nvSpPr>
        <p:spPr bwMode="auto">
          <a:xfrm>
            <a:off x="6500826" y="3143248"/>
            <a:ext cx="428628" cy="357190"/>
          </a:xfrm>
          <a:prstGeom prst="ellipse">
            <a:avLst/>
          </a:prstGeom>
          <a:solidFill>
            <a:schemeClr val="accent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" name="Oval 2"/>
          <p:cNvSpPr>
            <a:spLocks noChangeArrowheads="1"/>
          </p:cNvSpPr>
          <p:nvPr/>
        </p:nvSpPr>
        <p:spPr bwMode="auto">
          <a:xfrm>
            <a:off x="7572396" y="3714752"/>
            <a:ext cx="428628" cy="35719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" name="Oval 2"/>
          <p:cNvSpPr>
            <a:spLocks noChangeArrowheads="1"/>
          </p:cNvSpPr>
          <p:nvPr/>
        </p:nvSpPr>
        <p:spPr bwMode="auto">
          <a:xfrm>
            <a:off x="6643702" y="3714752"/>
            <a:ext cx="428628" cy="35719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" name="Oval 2"/>
          <p:cNvSpPr>
            <a:spLocks noChangeArrowheads="1"/>
          </p:cNvSpPr>
          <p:nvPr/>
        </p:nvSpPr>
        <p:spPr bwMode="auto">
          <a:xfrm>
            <a:off x="7143768" y="3929066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Oval 2"/>
          <p:cNvSpPr>
            <a:spLocks noChangeArrowheads="1"/>
          </p:cNvSpPr>
          <p:nvPr/>
        </p:nvSpPr>
        <p:spPr bwMode="auto">
          <a:xfrm>
            <a:off x="4572000" y="3214686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643174" y="214290"/>
            <a:ext cx="264320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Золотые ворота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Пропускают не всегда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Первый раз прощается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Второй раз запрещается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 на третий раз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 пропустим вас!»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Oval 2"/>
          <p:cNvSpPr>
            <a:spLocks noChangeArrowheads="1"/>
          </p:cNvSpPr>
          <p:nvPr/>
        </p:nvSpPr>
        <p:spPr bwMode="auto">
          <a:xfrm>
            <a:off x="1571604" y="2857496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" name="Oval 2"/>
          <p:cNvSpPr>
            <a:spLocks noChangeArrowheads="1"/>
          </p:cNvSpPr>
          <p:nvPr/>
        </p:nvSpPr>
        <p:spPr bwMode="auto">
          <a:xfrm>
            <a:off x="5143504" y="2000240"/>
            <a:ext cx="428628" cy="35719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028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000768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1026" name="Picture 2" descr="F:\Хакимова Н.Л. воспитатель года\фото к презентации\621baeaee58565e66ba4aedd444d2e5d.jpg"/>
          <p:cNvPicPr>
            <a:picLocks noChangeAspect="1" noChangeArrowheads="1"/>
          </p:cNvPicPr>
          <p:nvPr/>
        </p:nvPicPr>
        <p:blipFill>
          <a:blip r:embed="rId2"/>
          <a:srcRect l="14643" t="9285" r="16785" b="12500"/>
          <a:stretch>
            <a:fillRect/>
          </a:stretch>
        </p:blipFill>
        <p:spPr bwMode="auto">
          <a:xfrm>
            <a:off x="714348" y="142853"/>
            <a:ext cx="2254701" cy="2571768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027" name="Picture 3" descr="F:\Хакимова Н.Л. воспитатель года\фото к презентации\7826_koltsa-gimnasticheskie-de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14290"/>
            <a:ext cx="2143140" cy="2401794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028" name="Picture 4" descr="F:\Хакимова Н.Л. воспитатель года\фото к презентации\champi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214290"/>
            <a:ext cx="3202791" cy="24209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029" name="Picture 5" descr="F:\Хакимова Н.Л. воспитатель года\фото к презентации\Kemerovo-helicopter-2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3214686"/>
            <a:ext cx="5143536" cy="343517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38136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2357422" y="3357562"/>
            <a:ext cx="582612" cy="533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57158" y="2857496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8215338" y="4214818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7072330" y="857232"/>
            <a:ext cx="582612" cy="533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auto">
          <a:xfrm>
            <a:off x="857224" y="4357694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Oval 2"/>
          <p:cNvSpPr>
            <a:spLocks noChangeArrowheads="1"/>
          </p:cNvSpPr>
          <p:nvPr/>
        </p:nvSpPr>
        <p:spPr bwMode="auto">
          <a:xfrm>
            <a:off x="2285984" y="4929198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3857620" y="4071942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1571604" y="1785926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>
            <a:off x="3643306" y="2214554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Oval 2"/>
          <p:cNvSpPr>
            <a:spLocks noChangeArrowheads="1"/>
          </p:cNvSpPr>
          <p:nvPr/>
        </p:nvSpPr>
        <p:spPr bwMode="auto">
          <a:xfrm>
            <a:off x="6786578" y="4857760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Oval 2"/>
          <p:cNvSpPr>
            <a:spLocks noChangeArrowheads="1"/>
          </p:cNvSpPr>
          <p:nvPr/>
        </p:nvSpPr>
        <p:spPr bwMode="auto">
          <a:xfrm>
            <a:off x="5715008" y="3857628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Oval 2"/>
          <p:cNvSpPr>
            <a:spLocks noChangeArrowheads="1"/>
          </p:cNvSpPr>
          <p:nvPr/>
        </p:nvSpPr>
        <p:spPr bwMode="auto">
          <a:xfrm>
            <a:off x="5572132" y="2285992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Oval 2"/>
          <p:cNvSpPr>
            <a:spLocks noChangeArrowheads="1"/>
          </p:cNvSpPr>
          <p:nvPr/>
        </p:nvSpPr>
        <p:spPr bwMode="auto">
          <a:xfrm>
            <a:off x="8286776" y="500042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Oval 2"/>
          <p:cNvSpPr>
            <a:spLocks noChangeArrowheads="1"/>
          </p:cNvSpPr>
          <p:nvPr/>
        </p:nvSpPr>
        <p:spPr bwMode="auto">
          <a:xfrm>
            <a:off x="7072330" y="1714488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Рисунок 18" descr="D:\Документы 1\Рабочий стол\наташа работа\материал к конспекту\999896_html_m14104a1c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429000"/>
            <a:ext cx="642942" cy="47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D:\Документы 1\Рабочий стол\наташа работа\материал к конспекту\999896_html_m14104a1c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7076067" y="2353693"/>
            <a:ext cx="588267" cy="45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D:\Документы 1\Рабочий стол\наташа работа\материал к конспекту\999896_html_m14104a1c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411555">
            <a:off x="6072198" y="2571744"/>
            <a:ext cx="571504" cy="46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D:\Документы 1\Рабочий стол\наташа работа\материал к конспекту\999896_html_m14104a1c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224739">
            <a:off x="928662" y="2857496"/>
            <a:ext cx="571504" cy="47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D:\Документы 1\Рабочий стол\наташа работа\материал к конспекту\999896_html_m14104a1c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5866601">
            <a:off x="1699610" y="2349366"/>
            <a:ext cx="642942" cy="409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D:\Документы 1\Рабочий стол\наташа работа\материал к конспекту\999896_html_m14104a1c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223928">
            <a:off x="1428728" y="4214818"/>
            <a:ext cx="550171" cy="348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D:\Документы 1\Рабочий стол\наташа работа\материал к конспекту\999896_html_m14104a1c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2265902" y="4449214"/>
            <a:ext cx="612085" cy="429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D:\Документы 1\Рабочий стол\наташа работа\материал к конспекту\999896_html_m14104a1c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00364" y="2357430"/>
            <a:ext cx="602561" cy="438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D:\Документы 1\Рабочий стол\наташа работа\материал к конспекту\999896_html_m14104a1c.pn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14678" y="4000504"/>
            <a:ext cx="642942" cy="40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D:\Документы 1\Рабочий стол\наташа работа\материал к конспекту\999896_html_m14104a1c.pn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0570979">
            <a:off x="6229790" y="3804975"/>
            <a:ext cx="579739" cy="46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D:\Документы 1\Рабочий стол\наташа работа\материал к конспекту\999896_html_m14104a1c.pn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5400000">
            <a:off x="6844156" y="4371554"/>
            <a:ext cx="571504" cy="40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D:\Документы 1\Рабочий стол\наташа работа\материал к конспекту\999896_html_m14104a1c.pn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715272" y="4214818"/>
            <a:ext cx="500066" cy="40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D:\Документы 1\Рабочий стол\наташа работа\материал к конспекту\999896_html_m14104a1c.pn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58148" y="2857496"/>
            <a:ext cx="500066" cy="40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Oval 3"/>
          <p:cNvSpPr>
            <a:spLocks noChangeArrowheads="1"/>
          </p:cNvSpPr>
          <p:nvPr/>
        </p:nvSpPr>
        <p:spPr bwMode="auto">
          <a:xfrm>
            <a:off x="1785918" y="3643314"/>
            <a:ext cx="142876" cy="50797"/>
          </a:xfrm>
          <a:prstGeom prst="ellipse">
            <a:avLst/>
          </a:prstGeom>
          <a:solidFill>
            <a:srgbClr val="FFFFFF"/>
          </a:solidFill>
          <a:ln w="5715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5124" name="AutoShape 4"/>
          <p:cNvCxnSpPr>
            <a:cxnSpLocks noChangeShapeType="1"/>
            <a:stCxn id="5123" idx="1"/>
          </p:cNvCxnSpPr>
          <p:nvPr/>
        </p:nvCxnSpPr>
        <p:spPr bwMode="auto">
          <a:xfrm rot="16200000" flipV="1">
            <a:off x="1292597" y="3136508"/>
            <a:ext cx="507504" cy="520986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5125" name="AutoShape 5"/>
          <p:cNvCxnSpPr>
            <a:cxnSpLocks noChangeShapeType="1"/>
          </p:cNvCxnSpPr>
          <p:nvPr/>
        </p:nvCxnSpPr>
        <p:spPr bwMode="auto">
          <a:xfrm rot="16200000" flipV="1">
            <a:off x="1893075" y="2750339"/>
            <a:ext cx="714380" cy="500066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5126" name="AutoShape 6"/>
          <p:cNvCxnSpPr>
            <a:cxnSpLocks noChangeShapeType="1"/>
          </p:cNvCxnSpPr>
          <p:nvPr/>
        </p:nvCxnSpPr>
        <p:spPr bwMode="auto">
          <a:xfrm rot="5400000" flipH="1" flipV="1">
            <a:off x="2535222" y="2760654"/>
            <a:ext cx="939804" cy="41910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5127" name="AutoShape 7"/>
          <p:cNvCxnSpPr>
            <a:cxnSpLocks noChangeShapeType="1"/>
          </p:cNvCxnSpPr>
          <p:nvPr/>
        </p:nvCxnSpPr>
        <p:spPr bwMode="auto">
          <a:xfrm>
            <a:off x="2867008" y="3725862"/>
            <a:ext cx="490546" cy="41751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5128" name="AutoShape 8"/>
          <p:cNvCxnSpPr>
            <a:cxnSpLocks noChangeShapeType="1"/>
          </p:cNvCxnSpPr>
          <p:nvPr/>
        </p:nvCxnSpPr>
        <p:spPr bwMode="auto">
          <a:xfrm rot="5400000">
            <a:off x="2332018" y="4179894"/>
            <a:ext cx="703270" cy="8095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5129" name="AutoShape 9"/>
          <p:cNvCxnSpPr>
            <a:cxnSpLocks noChangeShapeType="1"/>
          </p:cNvCxnSpPr>
          <p:nvPr/>
        </p:nvCxnSpPr>
        <p:spPr bwMode="auto">
          <a:xfrm rot="10800000" flipV="1">
            <a:off x="1857356" y="3868738"/>
            <a:ext cx="652462" cy="488956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49" name="Oval 3"/>
          <p:cNvSpPr>
            <a:spLocks noChangeArrowheads="1"/>
          </p:cNvSpPr>
          <p:nvPr/>
        </p:nvSpPr>
        <p:spPr bwMode="auto">
          <a:xfrm>
            <a:off x="8001024" y="2928934"/>
            <a:ext cx="142876" cy="12223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4" name="Рисунок 53" descr="D:\Документы 1\Рабочий стол\наташа работа\материал к конспекту\mouth-vector-cartoon-style-speech-bubble-art-isolated-48877075.jpg"/>
          <p:cNvPicPr/>
          <p:nvPr/>
        </p:nvPicPr>
        <p:blipFill>
          <a:blip r:embed="rId14"/>
          <a:srcRect l="45578" b="58416"/>
          <a:stretch>
            <a:fillRect/>
          </a:stretch>
        </p:blipFill>
        <p:spPr bwMode="auto">
          <a:xfrm>
            <a:off x="2643174" y="0"/>
            <a:ext cx="328614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2786050" y="357166"/>
            <a:ext cx="3143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Колечко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колечко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Выйди на крылечко!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Кто с крылечка сойдёт,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Тот 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колечко найдёт?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" name="Рисунок 57" descr="D:\Документы 1\Рабочий стол\наташа работа\материал к конспекту\500_F_62317594_AjTwxtw3m0KpfswoYUdrflyQ5svlEPtF.jpg"/>
          <p:cNvPicPr/>
          <p:nvPr/>
        </p:nvPicPr>
        <p:blipFill>
          <a:blip r:embed="rId15" cstate="print"/>
          <a:srcRect l="20658" t="63660" r="50711" b="8247"/>
          <a:stretch>
            <a:fillRect/>
          </a:stretch>
        </p:blipFill>
        <p:spPr bwMode="auto">
          <a:xfrm>
            <a:off x="7643834" y="571480"/>
            <a:ext cx="553623" cy="361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Рисунок 59" descr="D:\Документы 1\Рабочий стол\наташа работа\материал к конспекту\question-symbol-photosinbox-1276807.jpg"/>
          <p:cNvPicPr/>
          <p:nvPr/>
        </p:nvPicPr>
        <p:blipFill>
          <a:blip r:embed="rId16" cstate="print"/>
          <a:srcRect l="23868" r="20998" b="7541"/>
          <a:stretch>
            <a:fillRect/>
          </a:stretch>
        </p:blipFill>
        <p:spPr bwMode="auto">
          <a:xfrm>
            <a:off x="7786710" y="0"/>
            <a:ext cx="365927" cy="52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1" name="AutoShape 4"/>
          <p:cNvCxnSpPr>
            <a:cxnSpLocks noChangeShapeType="1"/>
          </p:cNvCxnSpPr>
          <p:nvPr/>
        </p:nvCxnSpPr>
        <p:spPr bwMode="auto">
          <a:xfrm rot="5400000">
            <a:off x="7500958" y="1643050"/>
            <a:ext cx="1071570" cy="214314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44" name="Oval 2"/>
          <p:cNvSpPr>
            <a:spLocks noChangeArrowheads="1"/>
          </p:cNvSpPr>
          <p:nvPr/>
        </p:nvSpPr>
        <p:spPr bwMode="auto">
          <a:xfrm>
            <a:off x="8358214" y="2643182"/>
            <a:ext cx="582612" cy="5334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Хакимова Н.Л. воспитатель года\фото к презентации\img9 (2).jpg"/>
          <p:cNvPicPr/>
          <p:nvPr/>
        </p:nvPicPr>
        <p:blipFill rotWithShape="1"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3874" r="41902" b="2817"/>
          <a:stretch/>
        </p:blipFill>
        <p:spPr bwMode="auto">
          <a:xfrm>
            <a:off x="2428860" y="285728"/>
            <a:ext cx="4714908" cy="607223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  <p:extLst>
      <p:ext uri="{BB962C8B-B14F-4D97-AF65-F5344CB8AC3E}">
        <p14:creationId xmlns="" xmlns:p14="http://schemas.microsoft.com/office/powerpoint/2010/main" val="317330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D:\Документы 1\Рабочий стол\наташа работа\материал к конспекту\img12.jpg"/>
          <p:cNvPicPr>
            <a:picLocks noChangeAspect="1" noChangeArrowheads="1"/>
          </p:cNvPicPr>
          <p:nvPr/>
        </p:nvPicPr>
        <p:blipFill>
          <a:blip r:embed="rId3"/>
          <a:srcRect l="9375" t="18750" r="8593" b="72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9" name="Oval 7"/>
          <p:cNvSpPr>
            <a:spLocks noChangeArrowheads="1"/>
          </p:cNvSpPr>
          <p:nvPr/>
        </p:nvSpPr>
        <p:spPr bwMode="auto">
          <a:xfrm>
            <a:off x="7286644" y="2285992"/>
            <a:ext cx="201613" cy="201613"/>
          </a:xfrm>
          <a:prstGeom prst="ellipse">
            <a:avLst/>
          </a:prstGeom>
          <a:solidFill>
            <a:srgbClr val="FFFFFF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5429256" y="5929330"/>
            <a:ext cx="201613" cy="201613"/>
          </a:xfrm>
          <a:prstGeom prst="ellipse">
            <a:avLst/>
          </a:prstGeom>
          <a:solidFill>
            <a:srgbClr val="FFFFFF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Дуга 13"/>
          <p:cNvSpPr/>
          <p:nvPr/>
        </p:nvSpPr>
        <p:spPr>
          <a:xfrm>
            <a:off x="6429388" y="5072074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81" name="AutoShape 9"/>
          <p:cNvCxnSpPr>
            <a:cxnSpLocks noChangeShapeType="1"/>
            <a:endCxn id="12" idx="4"/>
          </p:cNvCxnSpPr>
          <p:nvPr/>
        </p:nvCxnSpPr>
        <p:spPr bwMode="auto">
          <a:xfrm rot="5400000">
            <a:off x="5414573" y="5187565"/>
            <a:ext cx="1058869" cy="827887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</p:cxnSp>
      <p:sp>
        <p:nvSpPr>
          <p:cNvPr id="3082" name="Arc 10"/>
          <p:cNvSpPr>
            <a:spLocks/>
          </p:cNvSpPr>
          <p:nvPr/>
        </p:nvSpPr>
        <p:spPr bwMode="auto">
          <a:xfrm rot="8619025">
            <a:off x="2812409" y="4903900"/>
            <a:ext cx="2304735" cy="205085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786446" y="585789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643570" y="585789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715008" y="5786454"/>
            <a:ext cx="2691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Гусь - Хрустальный </a:t>
            </a:r>
            <a:endParaRPr lang="ru-RU" sz="20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643834" y="2143116"/>
            <a:ext cx="15001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Иваново</a:t>
            </a:r>
            <a:endParaRPr lang="ru-RU" sz="2400" dirty="0"/>
          </a:p>
        </p:txBody>
      </p:sp>
      <p:sp>
        <p:nvSpPr>
          <p:cNvPr id="25" name="Дуга 24"/>
          <p:cNvSpPr/>
          <p:nvPr/>
        </p:nvSpPr>
        <p:spPr>
          <a:xfrm>
            <a:off x="3357554" y="2143116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Арка 15"/>
          <p:cNvSpPr/>
          <p:nvPr/>
        </p:nvSpPr>
        <p:spPr>
          <a:xfrm rot="20262774">
            <a:off x="3464960" y="279568"/>
            <a:ext cx="2286016" cy="1125173"/>
          </a:xfrm>
          <a:prstGeom prst="blockArc">
            <a:avLst>
              <a:gd name="adj1" fmla="val 11455049"/>
              <a:gd name="adj2" fmla="val 20991462"/>
              <a:gd name="adj3" fmla="val 1406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Арка 16"/>
          <p:cNvSpPr/>
          <p:nvPr/>
        </p:nvSpPr>
        <p:spPr>
          <a:xfrm rot="16892059">
            <a:off x="1777287" y="1830742"/>
            <a:ext cx="3357586" cy="1377885"/>
          </a:xfrm>
          <a:prstGeom prst="blockArc">
            <a:avLst>
              <a:gd name="adj1" fmla="val 13133211"/>
              <a:gd name="adj2" fmla="val 21548815"/>
              <a:gd name="adj3" fmla="val 122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Арка 17"/>
          <p:cNvSpPr/>
          <p:nvPr/>
        </p:nvSpPr>
        <p:spPr>
          <a:xfrm rot="21247902">
            <a:off x="4795833" y="-5068"/>
            <a:ext cx="2571768" cy="1234993"/>
          </a:xfrm>
          <a:prstGeom prst="blockArc">
            <a:avLst>
              <a:gd name="adj1" fmla="val 12955257"/>
              <a:gd name="adj2" fmla="val 20831505"/>
              <a:gd name="adj3" fmla="val 988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Арка 21"/>
          <p:cNvSpPr/>
          <p:nvPr/>
        </p:nvSpPr>
        <p:spPr>
          <a:xfrm>
            <a:off x="7429520" y="714356"/>
            <a:ext cx="45719" cy="45719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Арка 25"/>
          <p:cNvSpPr/>
          <p:nvPr/>
        </p:nvSpPr>
        <p:spPr>
          <a:xfrm rot="8202096">
            <a:off x="3889230" y="5064666"/>
            <a:ext cx="3286148" cy="771524"/>
          </a:xfrm>
          <a:prstGeom prst="blockArc">
            <a:avLst>
              <a:gd name="adj1" fmla="val 11182490"/>
              <a:gd name="adj2" fmla="val 21345020"/>
              <a:gd name="adj3" fmla="val 260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Арка 26"/>
          <p:cNvSpPr/>
          <p:nvPr/>
        </p:nvSpPr>
        <p:spPr>
          <a:xfrm rot="6513993">
            <a:off x="4750558" y="2747810"/>
            <a:ext cx="4157297" cy="914400"/>
          </a:xfrm>
          <a:prstGeom prst="blockArc">
            <a:avLst>
              <a:gd name="adj1" fmla="val 11987812"/>
              <a:gd name="adj2" fmla="val 21110066"/>
              <a:gd name="adj3" fmla="val 17908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Арка 27"/>
          <p:cNvSpPr/>
          <p:nvPr/>
        </p:nvSpPr>
        <p:spPr>
          <a:xfrm rot="6417727">
            <a:off x="6519991" y="1316107"/>
            <a:ext cx="1785950" cy="914400"/>
          </a:xfrm>
          <a:prstGeom prst="blockArc">
            <a:avLst>
              <a:gd name="adj1" fmla="val 11375083"/>
              <a:gd name="adj2" fmla="val 20290280"/>
              <a:gd name="adj3" fmla="val 1426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Арка 28"/>
          <p:cNvSpPr/>
          <p:nvPr/>
        </p:nvSpPr>
        <p:spPr>
          <a:xfrm rot="3543480">
            <a:off x="6636965" y="319653"/>
            <a:ext cx="1321964" cy="914400"/>
          </a:xfrm>
          <a:prstGeom prst="blockArc">
            <a:avLst>
              <a:gd name="adj1" fmla="val 11199620"/>
              <a:gd name="adj2" fmla="val 20138303"/>
              <a:gd name="adj3" fmla="val 138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Арка 29"/>
          <p:cNvSpPr/>
          <p:nvPr/>
        </p:nvSpPr>
        <p:spPr>
          <a:xfrm rot="17114382">
            <a:off x="946936" y="4158429"/>
            <a:ext cx="3286148" cy="771524"/>
          </a:xfrm>
          <a:prstGeom prst="blockArc">
            <a:avLst>
              <a:gd name="adj1" fmla="val 11354080"/>
              <a:gd name="adj2" fmla="val 21345020"/>
              <a:gd name="adj3" fmla="val 260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Арка 31"/>
          <p:cNvSpPr/>
          <p:nvPr/>
        </p:nvSpPr>
        <p:spPr>
          <a:xfrm rot="11753861">
            <a:off x="2163439" y="5446958"/>
            <a:ext cx="2649086" cy="1125173"/>
          </a:xfrm>
          <a:prstGeom prst="blockArc">
            <a:avLst>
              <a:gd name="adj1" fmla="val 11455049"/>
              <a:gd name="adj2" fmla="val 20991462"/>
              <a:gd name="adj3" fmla="val 1406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22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окументы 1\Рабочий стол\наташа работа\материал к конспекту\vladimir_solnishk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2726720" cy="3286148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2052" name="Picture 4" descr="D:\Документы 1\Рабочий стол\наташа работа\материал к конспекту\1096_2_1416055138_6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000240"/>
            <a:ext cx="2786082" cy="358125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2053" name="Picture 5" descr="D:\Документы 1\Рабочий стол\наташа работа\материал к конспекту\0_139867_566e1cfd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1" y="3357562"/>
            <a:ext cx="2669629" cy="309563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786050" y="214290"/>
            <a:ext cx="51435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Князь Владимир</a:t>
            </a:r>
            <a:endParaRPr lang="ru-RU" sz="40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090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разное\владимир\IMG_20170619_19034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856"/>
          <a:stretch/>
        </p:blipFill>
        <p:spPr bwMode="auto">
          <a:xfrm>
            <a:off x="2357422" y="571480"/>
            <a:ext cx="4791312" cy="5822684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864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488" y="357166"/>
            <a:ext cx="3512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«Золотые ворота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:\Документы 1\Рабочий стол\наташа работа\материал к конспекту\1301943311_zolotye_vorota_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4143404" cy="3714776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4" name="Рисунок 3" descr="F:\Хакимова Н.Л. воспитатель года\фото к презентации\384202_13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643182"/>
            <a:ext cx="4214842" cy="3857652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3932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500042"/>
            <a:ext cx="4098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«Золотые ворота» 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F:\Хакимова Н.Л. воспитатель года\фото к презентации\0_9b6be_5eff7e3c_orig_1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8216609" cy="450950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299</TotalTime>
  <Words>36</Words>
  <Application>Microsoft Office PowerPoint</Application>
  <PresentationFormat>Экран (4:3)</PresentationFormat>
  <Paragraphs>12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-</cp:lastModifiedBy>
  <cp:revision>31</cp:revision>
  <dcterms:created xsi:type="dcterms:W3CDTF">2018-03-13T08:42:58Z</dcterms:created>
  <dcterms:modified xsi:type="dcterms:W3CDTF">2018-03-28T16:52:07Z</dcterms:modified>
</cp:coreProperties>
</file>