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7" r:id="rId3"/>
    <p:sldId id="260" r:id="rId4"/>
    <p:sldId id="263" r:id="rId5"/>
    <p:sldId id="261" r:id="rId6"/>
    <p:sldId id="262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0844AD-0FD1-4BBB-973A-6C3AE6E3C7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47F2A-FB3A-454A-AEC3-0DB6A12EF458}">
      <dgm:prSet/>
      <dgm:spPr/>
      <dgm:t>
        <a:bodyPr/>
        <a:lstStyle/>
        <a:p>
          <a:pPr algn="ctr" rtl="0"/>
          <a:r>
            <a:rPr lang="ru-RU" b="0" i="1" baseline="0" dirty="0" smtClean="0"/>
            <a:t>Спасибо </a:t>
          </a:r>
        </a:p>
        <a:p>
          <a:pPr algn="ctr" rtl="0"/>
          <a:r>
            <a:rPr lang="ru-RU" b="0" i="1" baseline="0" dirty="0" smtClean="0"/>
            <a:t>за внимание</a:t>
          </a:r>
          <a:endParaRPr lang="ru-RU" i="1" dirty="0"/>
        </a:p>
      </dgm:t>
    </dgm:pt>
    <dgm:pt modelId="{7EE960C8-F1BF-4659-8BB5-68C31FFA3EDD}" type="parTrans" cxnId="{9C5DB30F-E34E-4D3C-B032-A1414122AD98}">
      <dgm:prSet/>
      <dgm:spPr/>
      <dgm:t>
        <a:bodyPr/>
        <a:lstStyle/>
        <a:p>
          <a:endParaRPr lang="ru-RU"/>
        </a:p>
      </dgm:t>
    </dgm:pt>
    <dgm:pt modelId="{A7D7200A-FCC6-4125-ABFE-9E9130D1CC24}" type="sibTrans" cxnId="{9C5DB30F-E34E-4D3C-B032-A1414122AD98}">
      <dgm:prSet/>
      <dgm:spPr/>
      <dgm:t>
        <a:bodyPr/>
        <a:lstStyle/>
        <a:p>
          <a:endParaRPr lang="ru-RU"/>
        </a:p>
      </dgm:t>
    </dgm:pt>
    <dgm:pt modelId="{AD17B8D1-F70B-45CA-8D7D-28C67150C7C5}" type="pres">
      <dgm:prSet presAssocID="{6A0844AD-0FD1-4BBB-973A-6C3AE6E3C71D}" presName="linear" presStyleCnt="0">
        <dgm:presLayoutVars>
          <dgm:animLvl val="lvl"/>
          <dgm:resizeHandles val="exact"/>
        </dgm:presLayoutVars>
      </dgm:prSet>
      <dgm:spPr/>
    </dgm:pt>
    <dgm:pt modelId="{CC4664D5-6BDD-46BB-A425-FFF45F375AC5}" type="pres">
      <dgm:prSet presAssocID="{97347F2A-FB3A-454A-AEC3-0DB6A12EF458}" presName="parentText" presStyleLbl="node1" presStyleIdx="0" presStyleCnt="1" custLinFactY="89693" custLinFactNeighborX="3031" custLinFactNeighborY="100000">
        <dgm:presLayoutVars>
          <dgm:chMax val="0"/>
          <dgm:bulletEnabled val="1"/>
        </dgm:presLayoutVars>
      </dgm:prSet>
      <dgm:spPr/>
    </dgm:pt>
  </dgm:ptLst>
  <dgm:cxnLst>
    <dgm:cxn modelId="{9C5DB30F-E34E-4D3C-B032-A1414122AD98}" srcId="{6A0844AD-0FD1-4BBB-973A-6C3AE6E3C71D}" destId="{97347F2A-FB3A-454A-AEC3-0DB6A12EF458}" srcOrd="0" destOrd="0" parTransId="{7EE960C8-F1BF-4659-8BB5-68C31FFA3EDD}" sibTransId="{A7D7200A-FCC6-4125-ABFE-9E9130D1CC24}"/>
    <dgm:cxn modelId="{244A1332-BD22-495A-92DB-5939DEA13053}" type="presOf" srcId="{6A0844AD-0FD1-4BBB-973A-6C3AE6E3C71D}" destId="{AD17B8D1-F70B-45CA-8D7D-28C67150C7C5}" srcOrd="0" destOrd="0" presId="urn:microsoft.com/office/officeart/2005/8/layout/vList2"/>
    <dgm:cxn modelId="{7A8AD5B8-2A72-4185-96F7-D521205E4DE7}" type="presOf" srcId="{97347F2A-FB3A-454A-AEC3-0DB6A12EF458}" destId="{CC4664D5-6BDD-46BB-A425-FFF45F375AC5}" srcOrd="0" destOrd="0" presId="urn:microsoft.com/office/officeart/2005/8/layout/vList2"/>
    <dgm:cxn modelId="{FCBF6E90-4F55-402F-B443-8506725F3526}" type="presParOf" srcId="{AD17B8D1-F70B-45CA-8D7D-28C67150C7C5}" destId="{CC4664D5-6BDD-46BB-A425-FFF45F375A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4664D5-6BDD-46BB-A425-FFF45F375AC5}">
      <dsp:nvSpPr>
        <dsp:cNvPr id="0" name=""/>
        <dsp:cNvSpPr/>
      </dsp:nvSpPr>
      <dsp:spPr>
        <a:xfrm>
          <a:off x="0" y="130394"/>
          <a:ext cx="7467600" cy="29659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0" i="1" kern="1200" baseline="0" dirty="0" smtClean="0"/>
            <a:t>Спасибо </a:t>
          </a:r>
        </a:p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0" i="1" kern="1200" baseline="0" dirty="0" smtClean="0"/>
            <a:t>за внимание</a:t>
          </a:r>
          <a:endParaRPr lang="ru-RU" sz="6500" i="1" kern="1200" dirty="0"/>
        </a:p>
      </dsp:txBody>
      <dsp:txXfrm>
        <a:off x="144786" y="275180"/>
        <a:ext cx="7178028" cy="2676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Упражнения для развития мелкой моторики рук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 домашних условиях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3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1592122"/>
              </p:ext>
            </p:extLst>
          </p:nvPr>
        </p:nvGraphicFramePr>
        <p:xfrm>
          <a:off x="755576" y="2060848"/>
          <a:ext cx="746760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802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1933952" y="3042712"/>
            <a:ext cx="6309360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r="1225"/>
          <a:stretch>
            <a:fillRect/>
          </a:stretch>
        </p:blipFill>
        <p:spPr>
          <a:xfrm>
            <a:off x="0" y="-7392"/>
            <a:ext cx="5580112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28184" y="260648"/>
            <a:ext cx="2448272" cy="547260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Все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мамы знают, Что у детей нужно развивать мелкую моторику рук. Но не знают как это делать правильно, да и в принципе что является  мелкой моторикой и какие особенности она имеет? Какие игры и упражнения  стоит проводить с детьми  для развития мелкой моторики рук.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Сегодня мы с вами рассмотрим несколько вариантов занятий по развитию мелкой моторики рук в домашних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1171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мелкой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моторики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Мелкая моторика – это способность выполнять мелкие движения кистями и пальцами рук и ног в результате скоординированных действий важнейших систем: нервной, мышечной и костной.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Ученые доказали, что развитие  мелкой моторики рук тесно связанно с развитием речи. Поэтому для своевременного развития речи ребенка, необходимо уделять внимание развитию мелкой моторики рук.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Мелкая моторика развивается постепенно и это индивидуальный процесс и у каждого ребенка он происходит своими темпами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896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мелкой моторики рук!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улучшается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двигательная координация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движений;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развивается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логика, память внимание, психика,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интеллект;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развивается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мышечный аппарат, тактильная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чувствительность;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подготавливается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рука к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письму;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развивается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навык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самообслуживания;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развивается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творчество детей.</a:t>
            </a:r>
            <a:b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09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можете сами!</a:t>
            </a:r>
            <a:endParaRPr lang="ru-RU" sz="4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56992"/>
            <a:ext cx="3571875" cy="302932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356992"/>
            <a:ext cx="3657600" cy="3014464"/>
          </a:xfrm>
        </p:spPr>
      </p:pic>
      <p:sp>
        <p:nvSpPr>
          <p:cNvPr id="7" name="Прямоугольник 6"/>
          <p:cNvSpPr/>
          <p:nvPr/>
        </p:nvSpPr>
        <p:spPr>
          <a:xfrm>
            <a:off x="467544" y="1550281"/>
            <a:ext cx="7776864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"/>
              </a:spcBef>
              <a:spcAft>
                <a:spcPts val="400"/>
              </a:spcAft>
              <a:buClr>
                <a:srgbClr val="FE8637"/>
              </a:buClr>
              <a:buSzPct val="70000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Макароны! Идеальный вариант для веселых, совместных, а главное полезных занятий дома.</a:t>
            </a:r>
          </a:p>
          <a:p>
            <a:pPr lvl="0">
              <a:spcBef>
                <a:spcPts val="100"/>
              </a:spcBef>
              <a:spcAft>
                <a:spcPts val="400"/>
              </a:spcAft>
              <a:buClr>
                <a:srgbClr val="FE8637"/>
              </a:buClr>
              <a:buSzPct val="70000"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Вам понадобиться лишь немного макарон, фломастер и трубочки от сока.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3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Ленточки   и   </a:t>
            </a:r>
            <a:r>
              <a:rPr lang="ru-RU" sz="40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шнурочки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6048672" cy="27031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17032"/>
            <a:ext cx="6192688" cy="2926080"/>
          </a:xfrm>
        </p:spPr>
      </p:pic>
    </p:spTree>
    <p:extLst>
      <p:ext uri="{BB962C8B-B14F-4D97-AF65-F5344CB8AC3E}">
        <p14:creationId xmlns:p14="http://schemas.microsoft.com/office/powerpoint/2010/main" val="101513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просто манка!</a:t>
            </a:r>
            <a:endParaRPr lang="ru-RU" sz="4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4784"/>
            <a:ext cx="5194920" cy="4752528"/>
          </a:xfrm>
        </p:spPr>
      </p:pic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24128" y="1600200"/>
            <a:ext cx="2203720" cy="4572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Для данного упражнения вам понадобится: манка, поднос(яркого цвета).</a:t>
            </a:r>
          </a:p>
          <a:p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 помощью манки отлично формируются тактильные ощущения и зрительное восприятия.</a:t>
            </a:r>
            <a:endParaRPr lang="ru-RU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9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 и вырезание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08720"/>
            <a:ext cx="7467600" cy="3196952"/>
          </a:xfrm>
        </p:spPr>
        <p:txBody>
          <a:bodyPr/>
          <a:lstStyle/>
          <a:p>
            <a:r>
              <a:rPr lang="ru-RU" dirty="0" smtClean="0"/>
              <a:t>Очень полезно обводить контур картинок, состоящих из пунктирных линий, а так же раскрашивать объекты различной формы.</a:t>
            </a:r>
          </a:p>
          <a:p>
            <a:r>
              <a:rPr lang="ru-RU" dirty="0" smtClean="0"/>
              <a:t>Купите ребенку клей-карандаш, ножницы и цветную бумагу. Научите его мастерить.</a:t>
            </a:r>
          </a:p>
          <a:p>
            <a:endParaRPr lang="ru-RU" dirty="0"/>
          </a:p>
        </p:txBody>
      </p:sp>
      <p:pic>
        <p:nvPicPr>
          <p:cNvPr id="1026" name="Picture 2" descr="C:\Users\Детский сад\Desktop\Головкова Татьяна\презентация проекта Ручки\im846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6811516" cy="386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2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58186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заключении </a:t>
            </a: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хочется сказать, что занимаясь дома с ребенком, Вы не только развиваете мелкую моторику рук, но и проводите время с ребенком. </a:t>
            </a:r>
            <a:b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Занимайтесь каждый день </a:t>
            </a: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 Вы заметите, что движения вашего малыша скоро станут более плавными, четкими и скоординированными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8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</TotalTime>
  <Words>316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Упражнения для развития мелкой моторики рук</vt:lpstr>
      <vt:lpstr>Презентация PowerPoint</vt:lpstr>
      <vt:lpstr>Общее понятие мелкой моторики</vt:lpstr>
      <vt:lpstr>Значение мелкой моторики рук!</vt:lpstr>
      <vt:lpstr>Вы можете сами!</vt:lpstr>
      <vt:lpstr>Ленточки   и   шнурочки</vt:lpstr>
      <vt:lpstr>Не просто манка!</vt:lpstr>
      <vt:lpstr>Рисование и вырезание</vt:lpstr>
      <vt:lpstr>В заключении хочется сказать, что занимаясь дома с ребенком, Вы не только развиваете мелкую моторику рук, но и проводите время с ребенком.  Занимайтесь каждый день и Вы заметите, что движения вашего малыша скоро станут более плавными, четкими и скоординированными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для развития мелкой моторики рук</dc:title>
  <dc:creator>Детский сад</dc:creator>
  <cp:lastModifiedBy>Детский сад</cp:lastModifiedBy>
  <cp:revision>15</cp:revision>
  <dcterms:created xsi:type="dcterms:W3CDTF">2021-11-25T09:38:50Z</dcterms:created>
  <dcterms:modified xsi:type="dcterms:W3CDTF">2021-11-26T05:20:33Z</dcterms:modified>
</cp:coreProperties>
</file>