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8" r:id="rId2"/>
    <p:sldId id="281" r:id="rId3"/>
    <p:sldId id="280" r:id="rId4"/>
    <p:sldId id="285" r:id="rId5"/>
    <p:sldId id="296" r:id="rId6"/>
    <p:sldId id="283" r:id="rId7"/>
    <p:sldId id="286" r:id="rId8"/>
    <p:sldId id="292" r:id="rId9"/>
    <p:sldId id="294" r:id="rId10"/>
    <p:sldId id="295" r:id="rId11"/>
    <p:sldId id="259" r:id="rId12"/>
    <p:sldId id="298" r:id="rId13"/>
    <p:sldId id="29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BA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6" autoAdjust="0"/>
    <p:restoredTop sz="94718" autoAdjust="0"/>
  </p:normalViewPr>
  <p:slideViewPr>
    <p:cSldViewPr>
      <p:cViewPr>
        <p:scale>
          <a:sx n="75" d="100"/>
          <a:sy n="75" d="100"/>
        </p:scale>
        <p:origin x="-2664" y="-8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push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push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push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push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push dir="d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slide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2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2060848"/>
            <a:ext cx="69127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algn="ctr"/>
            <a:endParaRPr lang="ru-RU" sz="4000" b="1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algn="ctr"/>
            <a:endParaRPr lang="ru-RU" sz="1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47864" y="4149080"/>
            <a:ext cx="511256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i="1" dirty="0" smtClean="0">
              <a:latin typeface="Cambria Math" pitchFamily="18" charset="0"/>
              <a:ea typeface="Cambria Math" pitchFamily="18" charset="0"/>
            </a:endParaRPr>
          </a:p>
          <a:p>
            <a:pPr algn="r"/>
            <a:endParaRPr lang="ru-RU" i="1" dirty="0">
              <a:latin typeface="Cambria Math" pitchFamily="18" charset="0"/>
              <a:ea typeface="Cambria Math" pitchFamily="18" charset="0"/>
            </a:endParaRPr>
          </a:p>
          <a:p>
            <a:pPr algn="r"/>
            <a:r>
              <a:rPr lang="ru-RU" sz="1400" dirty="0" err="1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Аймакова</a:t>
            </a:r>
            <a:r>
              <a:rPr lang="ru-RU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Марина Витальевна</a:t>
            </a:r>
          </a:p>
          <a:p>
            <a:pPr algn="r"/>
            <a:r>
              <a:rPr lang="ru-RU" sz="1400" dirty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           Инструктор по физической культуре</a:t>
            </a:r>
          </a:p>
          <a:p>
            <a:pPr algn="r"/>
            <a:r>
              <a:rPr lang="ru-RU" sz="1400" dirty="0" err="1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Г.о</a:t>
            </a:r>
            <a:r>
              <a:rPr lang="ru-RU" sz="1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. Реутов</a:t>
            </a:r>
          </a:p>
          <a:p>
            <a:pPr algn="r"/>
            <a:endParaRPr lang="ru-RU" sz="1400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4" y="2204864"/>
            <a:ext cx="64807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Навстречу друг другу: взаимодействие инструктора по физической культуре ДОО с родителями воспитанников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тему: «Организация совместной двигательной игровой деятельности инструктора физической культуры и семьи воспитанников посредством игр нашего двора»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609745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2025г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339752" y="548680"/>
            <a:ext cx="5184576" cy="79208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МАОУ СОШ №10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(дошкольное отделение</a:t>
            </a:r>
            <a:r>
              <a:rPr lang="ru-RU" sz="2000" dirty="0" smtClean="0"/>
              <a:t>)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8588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slide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95"/>
            <a:ext cx="9144000" cy="6858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980728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Игра : «Цепи, цепи кованые»</a:t>
            </a:r>
          </a:p>
        </p:txBody>
      </p:sp>
      <p:pic>
        <p:nvPicPr>
          <p:cNvPr id="8" name="Picture 2" descr="C:\Users\user\Documents\My Bluetooth\20191101_1314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636" y="1988840"/>
            <a:ext cx="7264611" cy="353544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470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59632" y="476672"/>
            <a:ext cx="3456384" cy="6381328"/>
          </a:xfrm>
        </p:spPr>
        <p:txBody>
          <a:bodyPr>
            <a:noAutofit/>
          </a:bodyPr>
          <a:lstStyle/>
          <a:p>
            <a:r>
              <a:rPr lang="ru-RU" sz="1800" dirty="0" smtClean="0"/>
              <a:t>	</a:t>
            </a:r>
            <a:r>
              <a:rPr lang="ru-RU" sz="2000" dirty="0" smtClean="0">
                <a:solidFill>
                  <a:srgbClr val="002060"/>
                </a:solidFill>
                <a:effectLst/>
                <a:latin typeface="+mn-lt"/>
              </a:rPr>
              <a:t>К сожалению, сегодня мы наблюдаем разрушение игрового пространства детства. Исчезли шумные дворовые компании, забыты скакалки, мячи, городки. Раньше родители не могли загнать нас домой, чтобы поесть, а сейчас, мы не можем выгнать детей на улицу, чтобы подышать. Компьютер и телевизор прочно вошли в жизнь современного ребенка, вытесняя живое общение со сверстниками и </a:t>
            </a:r>
            <a:r>
              <a:rPr lang="ru-RU" sz="2000" b="1" dirty="0" smtClean="0">
                <a:solidFill>
                  <a:srgbClr val="002060"/>
                </a:solidFill>
                <a:effectLst/>
                <a:latin typeface="+mn-lt"/>
              </a:rPr>
              <a:t>детские дворовые игры</a:t>
            </a:r>
            <a:r>
              <a:rPr lang="ru-RU" sz="2000" dirty="0" smtClean="0">
                <a:solidFill>
                  <a:srgbClr val="002060"/>
                </a:solidFill>
                <a:effectLst/>
              </a:rPr>
              <a:t>.</a:t>
            </a:r>
            <a:br>
              <a:rPr lang="ru-RU" sz="2000" dirty="0" smtClean="0">
                <a:solidFill>
                  <a:srgbClr val="002060"/>
                </a:solidFill>
                <a:effectLst/>
              </a:rPr>
            </a:br>
            <a:r>
              <a:rPr lang="ru-RU" sz="2000" dirty="0" smtClean="0">
                <a:solidFill>
                  <a:srgbClr val="002060"/>
                </a:solidFill>
              </a:rPr>
              <a:t/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user\Documents\My Bluetooth\IMG_20180427_1113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029" y="1988840"/>
            <a:ext cx="3980719" cy="363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user\Desktop\slide-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706"/>
            <a:ext cx="9144000" cy="6858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07904" y="980728"/>
            <a:ext cx="1549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Награждение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D:\ДЕТСКИЙ САД  РАБОТА\ДЕТСКИЙ САД  РАБОТА\презентации\IMG-20180510-WA00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149" y="1178714"/>
            <a:ext cx="6591701" cy="494377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slide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95"/>
            <a:ext cx="9144000" cy="6858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980728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«ФЛЕШ-МОБ»</a:t>
            </a:r>
          </a:p>
        </p:txBody>
      </p:sp>
      <p:pic>
        <p:nvPicPr>
          <p:cNvPr id="6146" name="Picture 2" descr="D:\ДЕТСКИЙ САД  РАБОТА\ДЕТСКИЙ САД  РАБОТА\презентации\15259419882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531615"/>
            <a:ext cx="5996880" cy="449766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376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slide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95"/>
            <a:ext cx="9144000" cy="6858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35696" y="1350060"/>
            <a:ext cx="5904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Дворовые игры - не просто развлечение. Дворовые игры - еще и обучение. В этих играх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учатся общению, умению создавать команды и "работать" в них, учатся быстро соображать, прыгать-бегать, соревноваться, да и веселиться учатся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тоже.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Спасибо 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06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slide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69840" y="1564308"/>
            <a:ext cx="61206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укрепление физического здоровья детей, приобщение из к народной культуре посредством подвижных дворовых игр.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Задачи: -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формировать основы здорового образа жизни.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-заинтересовать родителей , педагогов, и  родителей использовать дворовые игры в повседневном общении  и деятельности с ребенком.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-познакомить родителей воспитанников и детей  с простейшими дворовыми играми.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-развивать ловкость, быстроту и ориентировку в пространстве в игровой деятельности</a:t>
            </a:r>
            <a:r>
              <a:rPr lang="ru-RU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6787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slide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94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8" name="Shape 120"/>
          <p:cNvSpPr>
            <a:spLocks noGrp="1"/>
          </p:cNvSpPr>
          <p:nvPr>
            <p:ph type="title"/>
          </p:nvPr>
        </p:nvSpPr>
        <p:spPr>
          <a:xfrm>
            <a:off x="1763688" y="188639"/>
            <a:ext cx="6840760" cy="2304257"/>
          </a:xfrm>
        </p:spPr>
        <p:txBody>
          <a:bodyPr anchor="ctr">
            <a:normAutofit/>
          </a:bodyPr>
          <a:lstStyle/>
          <a:p>
            <a:pPr algn="ctr" defTabSz="639763"/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«Дворовые игры нашего двора»</a:t>
            </a:r>
            <a:b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естественный спутник жизни ребенка.</a:t>
            </a:r>
            <a:r>
              <a:rPr lang="en-US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Беседы, консультации , родительское собрание.</a:t>
            </a:r>
            <a:b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1720" y="1556792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112" y="2708920"/>
            <a:ext cx="4224470" cy="316835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D:\ДЕТСКИЙ САД  РАБОТА\ДЕТСКИЙ САД  РАБОТА\презентации\152671658725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4480497" cy="331410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807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slide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63688" y="1700808"/>
            <a:ext cx="61206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 сожалению, сегодня мы наблюдаем разрушение игрового пространства детства. Исчезли шумные дворовые компании, забыты скакалки, мячи, городки. Раньше родители не могли загнать нас домой, чтобы поесть, а сейчас, мы не можем выгнать детей на улицу, чтобы подышать. Компьютер и телевизор прочно вошли в жизнь современного ребенка, вытесняя живое общение со сверстниками и 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детские дворовые игры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28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slide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5" y="-3254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7704" y="548680"/>
            <a:ext cx="5976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Выставка рисунков «Подвижные игры нашего двора»</a:t>
            </a:r>
          </a:p>
        </p:txBody>
      </p:sp>
      <p:pic>
        <p:nvPicPr>
          <p:cNvPr id="2" name="Picture 2" descr="D:\ДЕТСКИЙ САД  РАБОТА\ДЕТСКИЙ САД  РАБОТА\ПРЕЗЕНТАЦИИ\IMG-20191107-WA00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69" y="2252836"/>
            <a:ext cx="2746037" cy="366138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ДЕТСКИЙ САД  РАБОТА\ДЕТСКИЙ САД  РАБОТА\ПРЕЗЕНТАЦИИ\IMG-20191107-WA00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498203"/>
            <a:ext cx="2807354" cy="374313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ДЕТСКИЙ САД  РАБОТА\ДЕТСКИЙ САД  РАБОТА\ПРЕЗЕНТАЦИИ\IMG-20191107-WA00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489" y="839528"/>
            <a:ext cx="2735796" cy="364772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123\Desktop\20191108_11584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58947" y="1496491"/>
            <a:ext cx="4055860" cy="331236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34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slide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8" name="Shape 120"/>
          <p:cNvSpPr>
            <a:spLocks noGrp="1"/>
          </p:cNvSpPr>
          <p:nvPr>
            <p:ph type="title"/>
          </p:nvPr>
        </p:nvSpPr>
        <p:spPr>
          <a:xfrm>
            <a:off x="1866900" y="620688"/>
            <a:ext cx="6737548" cy="648072"/>
          </a:xfrm>
        </p:spPr>
        <p:txBody>
          <a:bodyPr anchor="ctr">
            <a:normAutofit fontScale="90000"/>
          </a:bodyPr>
          <a:lstStyle/>
          <a:p>
            <a:pPr algn="ctr" defTabSz="639763"/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Проведенные мероприятия </a:t>
            </a:r>
            <a:b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Игровое упражнение «ПОЕЗД»</a:t>
            </a:r>
            <a:b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Родители встают друг за другом, держатся за руки, образуя цепочку, через который дети проезжают</a:t>
            </a:r>
          </a:p>
        </p:txBody>
      </p:sp>
      <p:pic>
        <p:nvPicPr>
          <p:cNvPr id="4" name="Picture 2" descr="C:\Users\user\Documents\My Bluetooth\IMG_20180510_1028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4224469" cy="316835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899" y="2276872"/>
            <a:ext cx="4833358" cy="362501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77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slide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20" y="1340768"/>
            <a:ext cx="4638608" cy="347895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75856" y="589718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Игра « Ручеек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5" name="Picture 2" descr="C:\Users\user\Documents\My Bluetooth\20191101_1305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728" y="2060848"/>
            <a:ext cx="4104456" cy="410445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7437212"/>
      </p:ext>
    </p:extLst>
  </p:cSld>
  <p:clrMapOvr>
    <a:masterClrMapping/>
  </p:clrMapOvr>
  <p:transition spd="slow">
    <p:push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slide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95"/>
            <a:ext cx="9144000" cy="6858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980728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Игра «Классики»</a:t>
            </a:r>
          </a:p>
        </p:txBody>
      </p:sp>
      <p:pic>
        <p:nvPicPr>
          <p:cNvPr id="5" name="Picture 2" descr="C:\Users\user\Documents\My Bluetooth\20191101_1310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62260"/>
            <a:ext cx="3486956" cy="465081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380" y="1570396"/>
            <a:ext cx="3487736" cy="464267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884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slide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95"/>
            <a:ext cx="9144000" cy="6858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980728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«Скакалки»</a:t>
            </a:r>
          </a:p>
        </p:txBody>
      </p:sp>
      <p:pic>
        <p:nvPicPr>
          <p:cNvPr id="6" name="Picture 2" descr="C:\Users\user\Documents\My Bluetooth\20191101_1305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925" y="1235459"/>
            <a:ext cx="3505303" cy="429204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123\Desktop\20191112_1143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064144" y="1846084"/>
            <a:ext cx="4062848" cy="304713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812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449</TotalTime>
  <Words>216</Words>
  <Application>Microsoft Office PowerPoint</Application>
  <PresentationFormat>Экран (4:3)</PresentationFormat>
  <Paragraphs>36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МАОУ СОШ №10 (дошкольное отделение)</vt:lpstr>
      <vt:lpstr>Презентация PowerPoint</vt:lpstr>
      <vt:lpstr>«Дворовые игры нашего двора» это естественный спутник жизни ребенка. Беседы, консультации , родительское собрание.  </vt:lpstr>
      <vt:lpstr>Презентация PowerPoint</vt:lpstr>
      <vt:lpstr>Презентация PowerPoint</vt:lpstr>
      <vt:lpstr>Проведенные мероприятия  Игровое упражнение «ПОЕЗД» Родители встают друг за другом, держатся за руки, образуя цепочку, через который дети проезжают</vt:lpstr>
      <vt:lpstr>Презентация PowerPoint</vt:lpstr>
      <vt:lpstr>Презентация PowerPoint</vt:lpstr>
      <vt:lpstr>Презентация PowerPoint</vt:lpstr>
      <vt:lpstr>Презентация PowerPoint</vt:lpstr>
      <vt:lpstr> К сожалению, сегодня мы наблюдаем разрушение игрового пространства детства. Исчезли шумные дворовые компании, забыты скакалки, мячи, городки. Раньше родители не могли загнать нас домой, чтобы поесть, а сейчас, мы не можем выгнать детей на улицу, чтобы подышать. Компьютер и телевизор прочно вошли в жизнь современного ребенка, вытесняя живое общение со сверстниками и детские дворовые игры.  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</dc:creator>
  <cp:lastModifiedBy>Sasha</cp:lastModifiedBy>
  <cp:revision>58</cp:revision>
  <dcterms:modified xsi:type="dcterms:W3CDTF">2025-03-04T09:28:31Z</dcterms:modified>
</cp:coreProperties>
</file>