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3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58" r:id="rId13"/>
    <p:sldId id="271" r:id="rId14"/>
    <p:sldId id="272" r:id="rId15"/>
    <p:sldId id="259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вс 28.11.21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61/2f/ba/612fba21fc16197222669ccb69765b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3564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27784" y="1340768"/>
            <a:ext cx="568863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Конференция юных филологов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« Топонимика – язык родной земли»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26064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30.11.2021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861048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Приглашаем учеников </a:t>
            </a:r>
          </a:p>
          <a:p>
            <a:pPr algn="ctr"/>
            <a:r>
              <a:rPr lang="ru-RU" sz="2400" b="1" dirty="0" smtClean="0"/>
              <a:t>5 А класса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3861048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Место проведения:</a:t>
            </a:r>
          </a:p>
          <a:p>
            <a:r>
              <a:rPr lang="ru-RU" sz="2400" b="1" dirty="0" smtClean="0"/>
              <a:t> МАОУ СОШ 90</a:t>
            </a:r>
          </a:p>
          <a:p>
            <a:r>
              <a:rPr lang="ru-RU" sz="2400" b="1" dirty="0" smtClean="0"/>
              <a:t>21 кабинет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lovetorun.ru/wp-content/uploads/2018/07/IMG_20180611_072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watermark.lovepik.com/photo/40167/4129.jpg_wh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59632" y="332656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Топоним?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268760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Тасьма</a:t>
            </a:r>
            <a:r>
              <a:rPr lang="ru-RU" sz="3200" b="1" dirty="0" smtClean="0"/>
              <a:t>  (</a:t>
            </a:r>
            <a:r>
              <a:rPr lang="ru-RU" sz="3200" b="1" dirty="0" err="1" smtClean="0"/>
              <a:t>баш.яз</a:t>
            </a:r>
            <a:r>
              <a:rPr lang="ru-RU" sz="3200" b="1" dirty="0" smtClean="0"/>
              <a:t>) – «лента».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data:image/png;base64,iVBORw0KGgoAAAANSUhEUgAAASoAAAC+CAYAAACCukLOAAAAAXNSR0IArs4c6QAAIABJREFUeF7tXQd0FEfS/jYqRxRBAUTOORsMGDDROZ7vzvnH6ZxwPhvnnH2O5ztnnwPGNsY4kLEJBpNMRiCBkEAR5bB5/1ctWm4Ns7uzq5W0Wqbf4yHtdvd0f93zqaq6qlrjdDqdUIuKgIqAikAAI6BRiSqAV0cdmoqAigBDQCUqdSOoCKgIBDwCKlEF/BKpA1QRUBFQiUrdAyoCKgIBj4BKVAG/ROoAVQRUBFSiUveAioCKQMAjoBJVwC+ROkAVARUBlajUPaAioCIQ8AioRBXwS6QOUEVARcBnorI6HNhTWQ+nRgODxomUED3iQozQabUqqioCKgIqAn5FwCeiqrZasa20CoX1VgxJjkV6qB6RBoNfB6Z2piKgIqAiwBHwmqhMNhu2VjbgWFUNpqclIjak9QiquL7hlJVKDg9TV09FQEXgNEPAa6I6WFmDFccqMCM9Ht2iI1sNLk5SREz0c269jT0rK1wPlaxaDXa1YxWBgETAK6Iiu9TP+aWIDg3FqE4RCNXr22xSKlm1GdTqg1QEAg4Br4hqa0UdthSewPSMRHSLbFsVTCWqgNs76oBUBNoMAcVE5XA6samkEjvKanBFz1REG1vPNiU3e5GopN+r6mCb7Rf1QSoC7YKAYqKyO534/FAhwvU6zM5IhFHXtm4InKiIlMTCbVcBYb+y2+E0m4EjR4D4eGhSUtplUdWHqggEGwKKicoJJ77JLYLRaMToxBgkhvhmnxKN5P4Ak/fXnsZ2p9kEjdUO5949sH/3HewffwzdpZdC/9xz/pii2oeKwGmPgGKiIkP6L8XVKKqtx4TO8ciICPUZPC4djU2I8rkPacP2sGHVVlcg/0g24g4cQsKqdYyknIWFbGiahAQY9+2DplMnv81R7UhF4HRFQDFRkY1q2bFyFNTU48zUWPSMJdcEjc+4bSyrYW39SVa8T3/3K53kibJCFB0+ANvKlYhbsRbJm3fAWVsLTUgIoNEApAJarTC8/jp0N93kM0ZqQxUBFYFGBBQTFVXedaIGawrL0SM6DAMSYpEebmwRjkQsh8qr8bdeXVrUj9i4NQiQ+qc7MIoKj6D0wG5oV6xC0vK1iNu2E1q7HbawMKrACAr0c0gINJmZ0N1wA3TXXuu3uakdqQicrgh4RVQWuwMfZR+DQatFRkwExifFwKj1Xaoi0P1NVv4mKoupHoWFeajYuQ2hPy5D0rrNiNmzn+0XW0REIzk5HEBEJBAWCs2gQdBddBF055wDJCaervtKnbeKgF8R8Iqo6MkHq+ux40QNzDYHekaHYmCnaHYS2JLycfYx9IiP9ovXORGVt+4KdF+YlG7J/lR07DBqNq5H9IrVSPp1M8ILjsGh08ERGgpYrQAFYIeFA1GR0E6YAO2FF0A7axY0Ib7b71qCo9pWRSBYEfCaqBwA8qprsaygHGE6LbrGRmF8YlSLsiaQIZz6I7Jqqc3KK6Ky25G9cxO6ZfaGIb7R6F1xohilR3NQv2Yl4pevQeJv22CsqITNaAR0OsBmA+hnYwg0nVOhOess6C+6CJoJE4J1j6jzUhFodwS8Jqoamx2rjp1AtcWGTuGh6BkViqzI0BYRlagCTk+L9zmWz5vTxDoAod98jdIXnkHC+Ekou+tWZn/S/PQzEtasR9yWP6C3WBrtT0zPszWzP2nnzmUqnqZfv3ZfRHUAKgLBjoBXREWZEzaWVONwdT26RYdjSEIM4owtU/s4wNxW1RKpSqmPlnP7dpge+id0S38Ejd4+YwYO9slE6vK1p9qfuIE8MhKavn2hu+ACaOeeA016WrDvDXV+KgIBg4BXREVk8kdROZKjwnF+pv8NxWSrouLrKSARldvMClYr9uxYj56XXQvk5sJJxnAyhIeGQV9R7tL+pBs1CpoLL4RuzlwgMiJgFk8diIrA6YKAYqKqtzvwc8EJ1JjMmJreCZ1bIS8UJypf1D9PJFUJC6JefQsnPv0QMbv2NdqbeCGyIsM4/5/sT3Gx0E6fDt0FF0Izberpsh/UeaoIBCQCionqaJ0JK/LLkBpuxMwMkqZa5pYgh4Y/1D+5fp3LV8D83n+AL76EwelsdCuQK0RQ3bOgPfts6C68EJqhQwNy0dRBqQicbggoJ6raeqwtrETnyHBMSY1lNGVVgJY3ORb8TVTO+nrs+uEr9LvlXtjr6xolJlfF4YAmKwuGFSv8HkxMzqIHDhzAe++9h3Xr1sHhcGDIkCH4y1/+gjFjxrD4SbWoCKgIuEZAMVHl1JqwOr8U/eIiMTIlrqlHd0SkhMioI96Hv4nKds89qF20EGEFxxtVO6m6R97kGg00DSdTHvfvD8N770EzapTf9gyR1JIlS/DUU0/BRieHkjJ79mzccccdiI2N9dsz1Y5UBIINAcVERSmIfy2qQp9O0RjRKarFHumtpvpZrbB/8QUc77wD57p1cNKlEzwTqVYLTR05JgDO6Gg4a2qg0ethnToFxbHhyKpzAK+8DE23bn5b561bt+Kuu+5CTU1jbKNcmTNnDu677z6EkiOpWlQEVAROQUAxUdVbbfj+aAlC9AaMS4nzOc2LuzVwJVEpdjuoqoJjyRLYKBCYpBebDRqrlZGSproaDo0G2uHDoRkwAM6iIuhmzID2ggtRe1KJjUr3H0HRPK1WK5599ll8++23breeXq/HSy+9hHHjxqlbVEVARUAGAcVERY6e28qqcbS6HnMyExBHmQL8WLh3OnUp9aUiAvPosV5aygjKvnIVYDGD7FOa9HSYZ0xDSVQoupN2d9mlQFqj/5Oma9fGTAetWCorK3H77bdj9+7dHp9y3nnn4d5774VBvXbMI1ZqhdMPAcVEReaceqsF3+WVok9sOLrHRiLajy8Vl6ZoCUT3BI/e5nY77J99Btudd8LSLRMl3dORFdcZjrOno2bUYBiNETDoDTBEx7T56npDVAMGDMArr7yi2qrafJXUB3YEBBQTFU2GclIdqKzFppJqDE2OxeBY/zk/ch8qqTTFJS1XvlVOUvfWroV26DCmwmk1WkSkZTLsyZCtaWWpyd0i19XVYcGCBVi7dq3HvZCSkoJ//etf6OZH+5jHh6oVVAQ6CAJeEVXjy0+pWaoZAaSE6pEaamjxtVmupCmOob9Tt7Tl2ixevBiPP/64x0eqROURIrXCaYyA10RFWFkdTlRa7Sirb4AJWvSODEGYQe+TC6hIUq7i/PyZXaE11louTQx/Tn19PTOoL1261O2jVaJqjZVR+wwWBHwiqqaX0GqDUa9DldmCTqHeG9dFAzr16S7Gz1uyIjVV20ZqX4PdwVLeuComkwlff/01Pv30UxQXF6NPnz44//zzkZubiy+++II169u3L1599VXEx8cHy95S56Ei4DcEWkRULRmFlKSUxPcpdQgl9bTGakWkQQ+SdnStTFjuJCp3GJGP1bx581iVGTNm4MEHH1R9qVqyqdS2QYuAX4jKU0CwFD0pSXmT2oWTlSdiq7fZUWwiT3AHMiNC20y68mankDr48MMPsybz58/H5Zdf7k1zta6KwGmDQIuJSqkzpoioEruUqxUQ27pTFSmqr8JkxpE6MzqHhyI1LLDi6ehEklS9Tz75BAkJCezEr2fPnqfNxlMnqiLgDQJtTlQi0XiyS8lNRJTGPElVZKfaVVWPCrMdwztFIKqFud29AdZT3dLSUtx5553Yt28frr32Wlx//fUgD3W1qAioCJyKQIuISrxm3W3COuG53F+KPvJENK4WzJXPlVx9Cqb+ragKo5Ki0CM63KeTSX9vHJKmyIj+wgsvoHfv3njxxRdBp35qURFQEZBHoEVE5dVFCsLVWDQUb+xS4tDdhdrITbHWasWqYxVIDjNgdPKfWR/ac0Pk5OTg7rvvRkVFBXNdGOXHbA3tOS/12SoCrYWAz0TVEmnKV5IiEDw5h0qBsjsc+DG/FDEGPSMqoxs3gtYCWey3qKiIeasfPHiQGdLPPPPMdvWeb4s5q89QEWgpAj4RFScperjHYOGTI/TGtuRqUt5KU9RPiYkkqhOID9FhaGLrZH1Qsgik7lFwMvdSJ5Lq37+/kqZqHRWB0x4Br4nKF5KSSkK+XN7gi98VPTe/3oL1heWIMWgxPT0BOo1rx8zW2g1kOKfsnsuWLcMVV1zB3BDC+DVcrfVQtV8VgSBCwGui4nF33t5GrNRZUw5bXyQp6occMfdX1uGX4ycwqFMUBneKRphe16YGdfJKf+ONN5jrwZQpUxAZGRlE20ediopA2yDgFVH5SlI0lZbcMOPNKZ8IW5XFhl9LqlDVYMa41Dh0izx5maifsfXVM93Pw+iQ3ZFKXFRUiLwjB1GQn4uGhgaEhoYhLb0bMrv2RGpqZ5c2PGlbk6mxbZe0xrYpKanQUgrqDlpofpQq6PixPBw7loeK8lLodAYkJqUgLa0rUjunIzw8XHZ21LaqqhIFBXk4XnAE5eVlzP0lMSnVY9tAhCvgiaolktiWsipsK61G16gwnJEaj/B2NqQH4gZozzGZzWbs2PYbomO0yMxMh15vgE6ng8NhZ9lR8/LyUVlpw7DhYxES0jxNM7XdvnUjYmJ1rC0lHKS2dnvztkOHjWHk1dEKzf9wzgGYzOVITU1AdHQUIxoiIMq9X1JSitLSWnTu0gNJSSls7rzQ97mH9sNkKkdq58a2Oh356DkZrqWlZSgrrUPnLt2RlNwxyFwxUflqmyLwWmJI9/ZSUouDgpHBcmYdqKhhqt6YlFh0jQxrFZVPlaZ8owDKIb9t61qMGNEPWq2evUBUKH1QiNHAkq8S+VgsVmzYuB3Dhk9CdHQ0q0Ntt25Zg5Ej+7tsqzcYYLVYsfG3HRgydCJiYto+caJvyIBJlYcO7kan+FAkpyayfWu3WWGx2mC3N96kRMSk0TiRk5OP6OjO6Nwlk+FFpoaD2btY25STbYm4LHSXgNCWSCs3twDRMZ3RuXNGwGeW9ZqovLVN8cXyVfWjdp7cGeivTLnZgnqHBidMFhTUmpBfU49oox4DEmMwMDYCHVcB8HW7B247Wq8N61djyJBuJ28wc7I8Z3r28mnwx679aLBq4IADGSkx6NmjK9at243xZ5zFJrV+3SoMG9Yddjv9mfizLd012bxtNGu7fv0ejBs/pUOogYTNwew9iInRgRIvrtv8B0pOVKB3j64YNrAPYmOiYHfYAacGGo0WWq0TeXnFSEjMRGJiMmsbG6MDpRf6VdI2JjpSpm0JEhIzmFQWyEUxUbXEPiXaqDyRjhQsJRKVxWbHmpIqlDdYQJdQUHqX7jFh6B4dhuSwMOhaNzV6IK9vQI4tNycHNlsx0tPTYbNZmTpDtiS71YZ3v1qDz9fvRUxaV9htTuhrC3HruWMxIKsLnJo4aKBx2fbfC1eztrHp1Bas7S3njMGg7mmsbffuPQISD3FQx48fg9l0AnsOHsKX6/Yhp4rukwuBzlKPvklhuHrWKPTvkc7u/yVyJ5WOHIfNZj10unDAWYs9hw7hy1/34lA1oNGHQGdtQN+kUFzF255MgCm27dIlC6EBfBKtmKhaovrRQvhqa1JCVDYnsONEFX4vrkJ8iB4TOschMTQUBtIB1RJwCKxdsxyjRveBzWqD09moykSEh+KzHzbitZXZiIqOwfGtvyI8JARR/cah4lgOXr5+MoxOA5OiRo/pA6uledv/Ld2A11YeZOrh8W3rEB5iPNk2Fy9fNwlGGHHGhKkBh4V0QLt3bUN+cSE+W78XB0rq0FCYD1N5MaI7d0NoYhdM6ZeIK6cPQ2piHGx2O5Oq9HodcnML0VBvQ1l1Jf5HbYvr0FBc8GfbhM6Y0v9k24RT23ZJ64XY2MCI3JBbpDYjKl/tVEoJrsJqw4qCE2yOZ6TEBVy2hIB/Q9pwgIu//R9mzz4T9fVmprqRBGy32XDXG1/jkCkOeav/B3vJMThtDvQZNQkJA4egb7wdQ7okg2hNru381xchxxyPvFWfwl56nLXtO5raDkWfOBtrO/e8v7ThLH171IZ1K7D94BEUmYCio4exY9UvqCgpBsIj0GnoJGRmdsa8OcMxqt/JewEAdtP2rl3ZqK1pwN6jRSg0OVGYdxg7V1PbkpNtJyOza2fcMHsYRsq07ZY1AAkJyb4Nug1aKSYqLhXR/77aqZSSjjhvpWldyIi+vqQKhytrkRYZismd42HowEfTbbD27faIjz58E3/96wWorW28DNag1+FYYQluePErWPTxOPLThwjR61HXUI/33nweQ0YNx8ff/oRkytTjtCtu+983nsfQUcPw8eKfWdu//70xSWEgl59/XoLsY8cxYuggaC1mPPvC69j+xx44oUGnQWcgOikJ188cghljBzCCogwhoaEh2LRpOyoqG5BXVoGRwwZDazbhGS/a9uw1DCkpXQIWGq+ISlT/fCErX6QqpW0cTuCP8mpsKa5CTIgOl3TvHLCgn+4DI4lq1qxJ7HSLCklUNpsdd762CEfqwnF02SfQ1FbBZnFgzKwpyBgyGtFOEwZ1jmUSlXzbr3GkLgxHl38KTU0lazua2g4ehRiYWduOIlFtO3gQu0ssOJZzFIe3bkBNZSm0MXFIHDYVWWkJuGHGEAzv25VhRwRmNBqwa9cB1NaYsCcvH3tKLShoalsCbUx8Y9suCZg3cwhGCG1DQgzYufMAumUNDB6JSpSq6GelcX7ii+lt7nNqq9Th82htPX48WobU8FDMzEhUbVTtzIiXXHKJ7AiGDR2A22+/CrW1DTAaG3NwhRoN+HDxSny0+QScpjoU79kEnT4E8QNGoKGmGgsuHou8ffthMltk23703Up8SG0b6lC8dzN0OiNra6ptbHtk735s+G2b7Hg+//zzVj0RvPTSS9mBgZLSv39PDBoyAEt2Hsf+csBRXoi6E4WIyugJhEbgzO4xuHrGcHRJjmfuBkTwRFTLl6/H/v056N2/J77/oxD7K6jtcdSWFSI6k9pGYmJWDK6eORxp0rYr1uP7JStRc1LC9TTOkSNHsuwfbVm8kqhoYC2VqjjZHSqvVpyPSon6RyfV209UYfeJWmTFRmJkQpTbCxfaEuTT9VmuiCo1JQU333w5kpKTYLfZYTDoGFGYTSY8/8FSbDxcCXsYSU8aaGtKcNWZvTF17GC88tqHINv7TTddhpSUZPaSim1f+HApNuZWwR4W09i2thRXndkLZ40ehJdf+wiFhUUBT1SdOsXjnDlTEBEXiy9/2Yl9ZTbAGIaGilIMSY3C32eOQt8e6dBoSQq1MX+q6uoaLF68CtnZhzFz5kSEx8bgi7WNbTWsbRmGpEbiylmjZdt+990qbPxtOywWi6Kt2iGISkpWvkpWSk7zOGpKJCqr04mNJdUorKnDqJTWC5dRtJJqJYYAJ6ovv/yyGSLcj2ro0Cw4HBo4HE44YYeevKedwO4DOVi/eTvsNgfOGj8cgwf1wabN+zBm7GTmZ9Xog5UFp7N5Wzrj3X0gt1nbQQN7YdPmAxg7bhI7IRPLZZddBofDgbaSqJQ8h7DJPrAH8fF62B1WHCkoQ0MD3fYEZGWkIob5UZEC3OhqrNVqcORIMRKTGv2osg/sRny8EXa7BYcLStFgssGoA7IyO5/0wWrelvtgKfGj2rx5M0v22GGISo6sfLFZEQF5yvLJVUWyY0zrEoekcPlwiEqzFcuPl8Nmd2Bal3gkhHl/fZfKL/5FwBVR0VPceaaTOmjQG6DV62Exm/Hbxj8wZNiEZp7p5NU+fHg/5kckerVTW6PeAI3QdujwiYiKijplcoFIVDRIst0dzN6JhE5hSElJYGojqXlWm52FCFFp5pke06XJu5zaZmf/gcRO4awtGdsdCtt6Wv0OSVR8Ui1RBZXcgPxHZR3K683oGh2BbpHy5GOxO7CxqAL7q+owNjkWfeKiYFR9qDztu1b/3h1R0cNJ1duxfVNTrJ9cvF5VpR1DWLzeqbF+PE4wIyOd2WlIfSQJqTFOsADVVdR29ClxgnzigUpUND6aQ27OfpjNFU2xfjyez2q1gVIHUaxfF4r1k8TrUducnP2wCG2lcYJlJ+MEKcBZjBN0tyk6NFG1VBUkqcpVfqpNJ2qREW506xNldzqQXdWATcWVTIo6O011S2h1BlL4AE9ERd04HQ4UFRexzAmFx/NRXV2JqKgYlhkgPSMLKSmesyfkH81pahsdHXuybXeWPYFURVclkImKYcOyJ1Qg/+hh0ByrqioYqVAGhIzMHujSJR1hYa6zJ/zZNvdkWy2SkjojPbM7OnemtmFeZZft8EQlJ10pPRF0lXedPi+qqceMjMRmRnExCNhks2FLaQ0K6s1M2iJJKubkKZLCd0mt1ooIKCGqVny8x67biqg4DkpsVB4H3Y4VOFFRZlp+H2VbDcfrUz9PA/M21IYISUpq3C7VMz4aYxIabQt0oajD6YDVqUW5xYo6ixWVJjOON9iQEqbHxNROPl0ympO9HpVVeSivbzy6jg8fhtiYTHTvNd7TVNXv3SCwZ88ePProo0wqWLhwYUBixQnkoYcewsCBA1tljCIOdPNQR86PRRlq//Of/zCp7rPPPmsVvFx16neiElVBJQZ26S3Lrvysai1WVNtsKLfYcbzegsaweyd6xkYiIyLE6xTDRFDbD/wXMdHxiM9IRKz1DCA1G5X7QxhpVVWXY2jva1XC8nE7UlbTtWvXdgiimjhxIm655RYfZ+q+GceBagWDRPX8888zdfGuu+5q09uTWoWoaFGUGMo5qfE7ATlJyZ0E2pxOkKqnhxOFZie6hJ3MWeRDmMzytXcxIho+aSLSIifJ7rRyyx78umwRuqVMxfCRgR8j1ipvmY+dUnqSm2++maUaCWSJijtiUpZMIpSIiAgfZ+y62VVXXdWEQ0eXqEj140RFtyfRGrdVaTWi4iqgUluVO5LyJxhbf/8fk5hGj7sUYfpE1vXR2tXI3ban6TFZw/ojI3Iy+33NL68zdVAlK+WrsGbNGrz55puMpOivr9SPSuyJrrL/8MMPlXcu1OzatSsjF/qfVDd6eRISEhQbiMlGRcf9NMabbroJkybJ/9HyaXC0d07iwNtLJarDhw/jH//4B+gKNYrb69atG3r06MHGMWzYMI/J/ihJ3hNPPIGffvrplCGSOnvuuee6HTqdkB47dgyrVq3Ctm3b2M9HjhxhbWbMmIEHH3yw2WmrSFRU5/33328VcpcbdMAQlbeXmSrZPFbnEVSX/nnqcyRvPQ4XrcD0GTcykmqwlWLZT2+h9OgOJGYMYWqgeUco8vU/oMeAKZg0sVEd4GTVNfNPu1V0ohMGTWO8lVqaI/Dcc89hy5YtTR+2FlFJcacj+PPPPx/XXXcdOnXq5HFZuDGdKo4YMQL33HOPxzbeVJDi4I6opP0ScRF5kh2NfpYrLSEqcm+gG7pXrFgh27croiKHz9jYWJbLvTXI3RW+rUpU9FAlV717K32JkzlRksd+JRKiwu1L9DMRj1gO7V6FGX+/tUndIwIiFbDbgN6oqaxAlJCP5/DuA0hIS8L4ITcwQvv03/MYefFC7cRnkNRFhZNZp6TGNBynWykpKWmy97S2ROUK26ysLDzzzDOg/90VUaKieq+//jqSkpL8smQiDrxDb4iKtyHSpX9EwtLiK1GVlZXhgQceYFKUq+KOqEjyI2mQJFki47YoAUFUcid/cpMnQqst2MZO6Ugy4oUIyRDduJCcbGITGjecwdD416i0sADlR0ubpCRS97av+RWjpjWmt6ViP5m3W2cwsN83L1+JyaMfBklP63e8zfpOTE1rVre8rJj9TkRnrbaxnzmJ0c9k46JTxMi0YYpIuy0WvTWfsXTpUqbKkRpGxnQqbSVRifMiknrppZeQlta4XnKFS1RkTP/ll19w5ZVXYvbs2X6Bh+NAktrWrVuZGuwLUZFHPUkxw4cPP2VcvhAVxQe+/fbb+OCDD9zO0x1RDR06FAcOHGC2N3+Su7sBBQRRSU/+xAGTxLRt37+avfxNJ3UJSdBCA04sYjsiHQeLh2okqwObtjMy4xLSpg1fsN+z+g5sIiiqT/3R/9Qmd98uRNkGYdCIcdi5ZQNq9Dub6vO61L/c861WCyrLShg5isTVvXYsMs6ajmCVuEgdoL/YdCpEL1h7ERU994ILLmDjcKU6caK68847GaklJiYyo7o/CmUXyMvLY88nFctXoqKxkM3qkUceOeVOSF+IateuXbj11ltZCJO74o6oKNaPDiDoD9FFF13UFNPpD9xc9REQRCUdHJETqXKbNzdudFK5mAtBQlKThMSlH7mJcYLi3xHpkHREKl7PtClocJQ0nugN6M0kJLEvkdxICkNZOjOkF5uXYt/eXxlREQm5K0R2IoFx0uTERSoolVGj7kJa//ODRtIiQyzZeWgT019sJQ6frozpci8Kx5xCRKqqqpik8tZbb6GgoEB2OWgc1P/gwYNlvxcdPq+55homIZAqQypNS4oUB3666M49gYiD7HqvvvrqKfMhtY+M5lOnNk+l7C1RUXYEUom/++67U6ZHZEguGiSByqmZ1ED0TJ81axbzk/MnubvDPKCIiktPTS/yrEuR1nkAzM5KRiacREQioM9JopEjG5GoSDoqKyhhdisu4QydNIFV4f1JgaLnkXpI6hvZvkQJTEqG7voR+6Wxcmlr8w9fBBVhETn98MMPoE1Mx/KtRVQinuXl5XjyySeb1EzpGpKERyQkV0Si+uijj5qNvSVEJcVBCVHx5+Xk5LBcT0ePHm02hMmTJzNiEC8c9ZaoDh48yE4ZSeIVC6m79957r8vLTHldaQgNl57JS5281VuztBpRuRs0EVJlZQGzNVERDeB0Atd33HT07TdBlqDCjY0uBZy85J4jkoioypGExI3m3IYlEoyUCOk7+iz/0IEm+5Q7aUokPOkYeF/8eVxdJJWUiJlOHTu6gyn3GeJSSVsQFeG5f/9+3H777ae8gPTdtGnTsGDBAhbXJi0iURExiNJgS146KQ7eEBWpiORvxdVmPg456dAboqJ+33u3g3vPAAAgAElEQVTvPSaBioXcOUjq7Nmzp8cpS4mKE3Jb+FS1CVFxVY4IiY7/TVnHmWSTlXo+A0c0jpM6RlJUvaW0mQRFBBWmTcIJ056mz0VkXZGEWIcb1ukzkXB4W1dSEicVUapz9WyRkHgd6p8TbK2lpMkOxu1rRKB0ykilo5IV38SZmZnMKZBKWxGVuxd2wIABeOWVV9iRujuiotAW0a40atQojy+uXAWOAxEA+ZJR8YaoqD6psmRHkkpVRIDkZMkDrb0hKnJHIFvcvn37mg37nHPOwX333efSjidWlhIVP9nkqr5PgCls1GpExcmJTue4nxKpUGmDYhBv/FNM5L5M5ApAp2a9Rw9tZtymeUQak1ibQvN6j/YhhfNuVs2dJCQazeWIjDpSQpJUh7zgyeOdyIq344Z7bkMjwrpo7nu+TKNd23CfIfHkrK2IiibuytblDVGJJ3W++lTxkBkRB2+Jimxwzz77LL799ttma9q3b98moz994Q1R/fzzz/jnP//ZrD+yRdEhwrhx4xTtHbnsCZzcW9unyu9EJT2lI8lpWN9/sCN+uUKnaSRpkbGcTsg4UYmkkBg6gDlo0ksuSlqK0FVQyRPRcPVRKnnJ2bZcERsnWyLmUtPuJqKiH0hiE4mKXCI60qkghcxcffXVbE7icXVHIyrR98kXr2tXOHhLVITjhg0bmARE7gRiET3OlRIVHRKQHWn16tXN+iJvfiKquDhl9/nJERX3vm8Nh1lxsH4lKh6ewkmHVLuMnu6v4CmoXYOta34BGbbJcE2SFXcZEE/gYnW9mrzJK+3ZzYzrCrjIL1U8EZVU4uKqnTh2UXXlqijZqahQ6A5h0NGIytVmbSui8pfqR2vAJUNfJARXOPhCVK5UNSIEkrZiYmIUS1REMOQmQYQllhtvvJEdNLjL2SXWlyMqV+TslxdO6MRvRMUlKYqhIx8lV1IUSRQ8xo6PgzzE6UQtvUdv9qIy+9Ww/swVgduFuJ2H7FQ8/IXak6sBSVlUXKlm/DlcMvIFRFGqEo3uUqM5SUchmkZ7CKmrNF9xnFzi4qd/FGPIMjVMmsDiDQmHSUOf8WWI7dbGlfjfVkTlzphOJ1rkhR0Scmp2WLl8VJxsfPG6doWDL0TlyvhNi0wxeBTHZzabPcb61dbWMh8smpdYvDGi83auEufJqf3+3ox+IyqSpsghkk7rdv62ulnQr5Sc5Mhq8fePNaVcoZM5ciUg6YrIi0se3AAukhYBIiUuDhKdDFJx57qgFFBOmrw+N46z52vlwy6IREXXCpF4OUHRHMnjnWxTRNDTzmz0HesoxZ1BtS2IigJ66VTPVTjI/Pnzcfnll8vC6SpxHj+188brWsRBmonBF6KiAZNRndS/3NzcZuMnb/XbbrsN5FFPqpuroGTyZqdTPrJPSYsnZ1g5wFwRFf/cF3JXus/9SlTkoEmxdFSYOtf7Wreqn5SwyF5Fxnf+8nLCov7oNJAKD2Ghn4m4RJ8qkmRckYY7QIhQqB3/311dkRR5PWrHC5fu6HfpaSG5ORABU5HOsaOe9rk7om4NoiJJg6QEcvj89ddfmWPpiRMnZJcsJSWFGdkpNk2uuCIqbhDn/mBKXiYKE/rqq69Y6JA0/YmvREVzXbJkCZ566qlTbFVKxuSqTkZGBjuZ7d69u1fduEtFLHXJ8KpjBZX9SlRIyG+SDMhOxePfKGC355Cep6h8cuMj8tq2e1HTC80JSiQtHttH0pY0hEbqdsCdQUkCIumGq2UKsGFVxDb8Z6kDKpeU5IiJTjK5g6lITvxzOgmlEJ2OmomBi/1yTn8tISql6+OuHnla0+mbKxuMK6LiWTm9MRC7w8FXoqK5EVkRIZNTqytC9gYrmhMZ5Lt08f76dndExf9g+WLbUzJ+vxMV+UAVHN/dRFhkc+HBujQgIi1yUdBXDYAhrsQteXEJi0sg9D+pSSJp0WecuKQByXJxgNyTXQqO+LlcHSJA0Q9LDIvhfXFiFmP7RHKielyi6ogSFL0027dvxW+/bUJkVBgKiwpRXFoBWB24+JILMXr02GapdtuTqJR4W8sRFeVo2rRpIxZ+uQgwaJGcGIfUlFTU1jRgzJjRGDq0MTjYGxxaQlQ0HiIICiTevbvxtNjXwtPgXHHFFW6DtV3174qoaIxr167Gsp9XwOywymKm1GDv6tl+IyrKmkkGcJEcuCe4SFRyA2EpUhLyWTrgyMxK1ObFIrGbsYnEmO9RXizy65Y0kR7PliDtT5RgOIkRcYgZFngbTnpiehf6jnuv0/9iEfvmoThiKhm5MYmqXnrEXMTGpnUo1wMpvu+8/Sbq7U7MmTsbTqcDmrAQOOss+PrLz3DWlKkYOfJPR8n2IioiqTvuuEPWyVOcjxxR/f77ZqxctQIXXHI5NBFGOBvM7OLS75csRbhOg3k33MS68AYHX4mKcj69/PLLIP8ufxYK0iYnzzlz5niVw90VUSnFrCVz8CtR9Rg2gJ28yQXlyqVD4QPnUpf0RRcJjr6jTAb8EgYutZAzKRUKQeGFpBhvCj1HlPxcjcdVn3LkKKadIf+wQSMf79DBx/RXk47M33rzdcy57C/onpUFU30NYuISQBc2fbZoISjRzsUXXtwEU1sTVXJyMm644QacffbZijyt5Yhq4aKFIM+lyy+8GHSYX1VRhtDwKOTk5uL7z//XjKiU4uALUZErAbkh+Juk+OKQdEWnoXPnzm2RewL15wmzG2+6hQUvt+RiC78SFUlUVDhRcbuQNM8T1eGBuRw4MZ+TSAhS8nInBVE7/j17hkx+KN4395aX/i8lIzGImX/HpShGnkKyPWkOLF6f/KTIXaMjOHEeOXIYS75fgsrKE+jZqy9mTJ/B4uS2bt+C9b+uRd9+AzFszDiYrRZUnShD/tEjOFqQj9LiMlzz9yuRkfFnwsDWJCo6+aJI//j4eJaGmFKP9OvXD3SJqdIiR1RHj+bhvY8+hN6gRXEhpQjWo1vPPjjrrOnYv3MHVq9ZjhBjCM4886wmHCgrxuHcHBQWF8ni4C1RkYpNOb3o1FGuUPZS8pynMB8iM1enfuRxTrfGLFq0SLYfOmyg8CJKf6ykuJKoOGaJyQnISKP7GLsiplMCQgxGbPttA/bt3YXxE87E8KEj2C3QPy37CQez9yE2thPmzpmLrl3lDzvEMfmVqLhExR9AHuWin5MUDNH4LP5M9UgCoxefNoFIZmIfUknIHdhc/eP/y5GhlHTo2WLwsmij4u1Fe5ZcwDLPhdVRiOrFl57HgKFDMGjQUCxftgyF+QUIiwiF2VKPKy75Kzp3SUNpWRn0ISHI3r8fi79diIEDhmDKlClITk5ptgQtISp3aV6UvFRK6rgyphcXF+HhRxZg1rnnYMSI0VixfDlysw8iPiEO9Q3V+PvlV52Cw3vvvwNTnQnPPffCKTh4S1Tu/MLElC9KPNM9SWbTp09nflliVgZX2LkzphNmlHt91+4dOPe8i9GrTx/YzGYkJiTg+LECfPrlJwgxhqOhzoTU9DRMmz4dO3dux+7tOzD/zrs9LpdfiYrbqLgTJCcqMRBXOiJXKVZckZq7GbkKGqY2rhLsif3J5bhyl87Fk4Mp9d3RiOrJpx7H1dffiLjEBFisJiz5ZjG2/LYZt9x0I7K6d0dRaRnM5npEhEfCYrVi0VefY1D/gZg8+c9MqRzTjkpUNP5777sLt82/TzEOX3zxKbL37cU7b//3lC3qDVG5Ix/qWPR/UkJU1Ea8REI6OFe5ruTeM083Ja9evRI79+zChRddBqPBgLr6WoSEhCMlMQG5OTl4/c23MGLMKMw9/1wYDaGoKC3D++++hX8+8FDrEhVP10JPoTvy6PopKt4QlThCKWmJ9i6PMzn53JZ4n8uRqBIycjc2TlQUTtQRLjX9z3/eQVrXrpg89Ww0WBpQV1sLu8UKjdOB2voGWB1O6LU6aHV6ZGRmIC83Gz9+9y2uvWYeYmKaZyjoqERVVVWJe+69E+dfdKlXOLz24nN45ukXT8HBG6Jat24dC3eRxvjRHiNvclLV+vTpw7acUqJylTqG71tKLfz000+z/t0Vd0RFmP33vXcw85zzkJnVC0fzjsJht8HmsMOg1SAyPAxOjRY6owERkZEIM4Zh9YqfUXDkCK67bp7H19sniYrH9FHv5C/FWHv3AUZU0mBiUv14tgCPozlZwV3aFaV9+FJPJDlPgcpy/cu14SmNB3a5sUPYqHIP52Dp0q9hc2iQ2qUr21zkINitWwYqq6rYCZgWOuhDQmG1W/H9ksXISEzAxRddeopRtqMSFb3Yb779L2zZvhl9+wxARmYPjzgs/PIzxIeH4aYbbjkFB6VE5Srche+1efPmseBvnoFTKVFRe0qWd//992P79sa4UmmhxHkXX/znQYi3EhW7v/GrL3C0tAxz5p4Lg84Am9kEB+zsdDg2JgaHDx9lqWvoj17hsSPQa52YPfsCZHXz7HjqFVGRBLV606PMS5z8pUQvcIrvc2Wj8pWoOFgtlWqUkpZclgRvJDQ5NZZsbzzomOxUVALdqF5fX4f169fjyaeeQVJKMu6+7y5069EDJcWlLMkynd5ERkch/2gBnnzsCcyaNhUU4CotHZWoaB4UerLkp58wY+bZ+OJ/nzMHSfc4PI5Z06bJ4qCUqOjqKrIXyUlTvXv3ZrnXyQDOizdERW287V+6np5UP8Lsh+Ur8M8FDyI9Iw211TWg02LKm5KUnIjDhw7h+WdeQElRMf75wH0YP348wsOVXfqqmKjoAoZfV97MpKZOof2ZkZwIiBu7SaKiG13EeDyxnlKyEOu1lWTlyk7mK0GK/RFRURrkfRuWNblQ8KSBgehTRRtr69YtWLZsGXr06YN+A/rCaAzB779vxYhRI1hwb4Opgdkg9DodcrNz8P233yIiIhT3P7CgmVG2IxIVGZ+ffuox1NY2oFe/vjhWUID+AwdhwKD+bnHIOXAISxcvlsVBCVF5knhIHaR+RMdJb4mKwo4oJ9Vvv/0m+zp68uR3RVQcs7o6E+acdx6yenWHzW5nNsyw0DAWPL1l8xaMHDkcFosZe3fvw6H9+0GG/OHDRyhyW1BMVKTukVMmXY5wsGAVyx3F77Kj66ByC79hEhUVORtVS4iqtSQrT2lbXI3ZE4HJERWdUBJe/Jov7vbAkgkG0AUPpaUleOON1zDv+hsRm5IEk8mC5599EeS28OxLTzNyqq2pg9lkArkIxMRGobqiDi+8/DzOOXsGpk6d3gRbRySqFSuW4buff8LVf78aixZ+ipvn/aPFOCghqsWLF+Pxxx+X3XJy0hRV9JaoPElVnmIjXREVx+yuO+5GdFwEqipr2C03IaGhiIyKYKR17533MzeEu++dj9BQIyqLSvDOu2/h5ptvRWKiZ79HxURFnueUwoWTlNSBkb73N1HxVWstycpXolJKnPykkSQq8konYzrd3nz04DF2+MC95cl7PVBCahZ/+zUzlE+dOQMV1eUoyC/E/XcvwL0P3YOBg/oj50A2wiPC2dVNv2/agl59umPQoCE4sG8/vvrsUzz22FMdmqgWLHgAF11+BbIP7INRa8C0WTNbjIMnoqIMEJTlge7Kkyty0pSvROVJqrr22mtx/fXXy95E44qoOGa9+/bBzp07kL0/ByNHj2DB4/V19ejeuxd27dyDZx9/Dk8//xjS0lMRFx2PFT/+xAzu5553gUc5RjFRkUSVONDJ1Bj+0vHeSS3c+ftDp2TnFN0TPI7ETQXR090fKVtcEaBSV4mWEJU4TcKUJCyy+ZHqHAhk9cQTj+K22+fDrnNCb9Dh/nsehFavx9PPPoXComK89dpbGHfGaEyaMhEvPvcy+vbrhcsuuhROB/DAQ/fg+ade7NBEdfcD8/HU43R69zhuv/2uZjhodDo889zTXuPgjqg8OXdK0w+L+8cXicqTVCU9WRSf54qoOGYaLfD5V19g395szL/nDqxZ9Qs2rNuEG2+9Eakpybj/3gfgsNnw9HNPwGa1Q2fX4NVXXsSDDz7skR4UE1VO9nqm3g0aM5nlm2oNicqd4ZpOz9g9e3TSmJDcTMX0OEs/VZBzn/DUNT/1k5I7b7dm+33sR56Tqr2zez644H7cftt8xHaKx2v/eh3Ll63EDTddhylTp+FQTg5eeuk1XHzJ+Zg79Wy88vrr2LBxM155/nk47FY8/ezjePP1f3doorrplv/D/fc+hNdefwX33nN/Ew5fLfoG8+ffiukzZnqNgzuicufjREC6O43zlag8SVWuclW5IiqOmVZnwO13341xY0fh9ltuwZIVP2Phl9/gzjtvRY/u3bFqxXK8/eZ/MG36Wbj1H7eg8kQ5Xnn1RTzx2NOeXiMoJirqiSfHo5/J5sK9rUmdoSydvqp+7giKf8cvEV1SW4XnLrimVXKne0KrNYiK/wEgZ1nKV0W4tmfyvBUrf8Yfu3fCbDGjR9deyM8vwLiJ4zBqxEgs/fFHrFqzFn+75koM7z0Ai5f+gKVLlqB71y6s/rBhwzFnznkdmqi+//5bbNu2FUVFhdAajYiNj8OgvoOx5Y8dmDXzbEwYf4YsDv967RUMGdgH0dExp+DgiqjodO/dd9/Ff/97qpMogehOmvJV9eOL485fi7zU6bou6U08roiKY0ahRTlHjmH23Lk4d/YsbD2wGx+/9yGmTDoTs2fOxOYtv2PDLxuQnp6GQ0eyWSjS4AGDMPWssz29et4RFfXGXyz6mYejkDMjSVt0MYMYRqJU9ePS0mu/bcbj519wSj50Hroy8rHnMWNgd1bH023FHmfuQwVfbGVNkuDJG5eljyXbHo8ZpHAdSsU84aw32i2A2WazYv+B/SwPUp/effHaKy9h4uQzMWTwcDzx5OPIPXIU9z/wAPr16oX3PvgACXExGD16DPQGA3N0FG/Z7YjGdCIPcl40NdTj28XfoLyqBvfdfS8eefghzJ47GyNHjGE47M8+iAUPP4L+vXvjv++/D1N9Nc4793yEhoWfgoMronIXKuNJmmopUXny2fJ0pTulXeaFY2azWrFp028oq6jCNVddhb3Z2Xj6qaeQ1TUDD/7zIez4Yyt+Wb0Wt95+J/Yf2MdOMPv07gO93nN8plcSlfiSEWHx+/h4YK/onkB1lRIVl5rGPf0qPjl7KiM8JrWdzOBJwc10BfvNG7exzzfcf1vT3XjimFwRibcE489+yD1BvBqej5fb9eh3fl09C27dfQDnzlkQMIn0Fi/+BkWlJUhJSkFBfj7iO3WCzWJGWGQ0Co8fxRWX/419JleUEJUPfy/81sRVrB9/QPmJE/j0s4+R2jkDG9evRWp6Orqmd8Uva9fCZDVjYN9+SE3L8IiDJ2O63ybUyh158qOix4uYNdRWQ28MYZ+lpaejqKQIKYlJOPfcxvs8vSk+E5X4EH6xQ0scPknyIImJCicrHvBLL/qsdz9reuQP11/OUhJLpSp/EIxouPemf55JVLy8gQ9YJCrxvkOeE14MvCa3j/ZU/aSbh/5aUlK0vbv34tzzz2de6hs3bkBdXQMGDOiHlJRUl/utoxMVTYxUwN279yIkxMB8gDau3wiH04nxZ4xDSEgoc9/whMPpRFQiZhERYRg7dhzzRl/8zTfoN6AfzjxzsuyJoifS8gtRcenAV6Lix/gPffM1ftqVw8ZMKh7ZoijtL915x6Up+m7nw0+yz0UiIaLjqWN4XnXR+VQEwp0flGi0l5KhnI2K1yeCETN7ugOeZ/3kdXiWCJKm2tuY7mnDePN9MBCVN/N1Vfd0Iyp/YCbtIyCIigbFjeUiIRFZ/eui+/CPr55pRmCijYqTHJFZ0pLlbH6aAd3Q+eqrm12droSoOOmQ9MalOrmr33lf4i3H5BPF4x7592KmUDFNMk8fw//nlz6Q8+fwkX9pjXVulz5VomqEXSWqlm8/vxMVDaklnumPff99EylRX0QYRABc9ePSlJiMTyQpDknJ3GmYMP1CFuaj5LROJCnqg9RLMRcVfSbnZ0VzJQM4+UKJ+bP4z9L/qR/+Gc/9zm+TDvQYQG+3m0pUKlF5u2dc1fc7UbU0ewIRhqgC0sDJeE4EdnWfnuzeQH5fH90oQz8fubXRF2ngVX0QmxCBX1/Yyn7v+lrjRZ5cKuKnh9K8VfwWmTFPv9KEkys7GCcscZ5cIuIpkKU52EUJi37medRJguqaOT7gg5R93WwqUalE5evekbbzC1FxY7qv7gnioEhqoVM+usmG3BXIZkWkQYVsRmSYrl/SmOy+yjkRqedEoe7p15m6d8aMePb5up/K2f+k/h1//304dx9mv3OVUPo8MoRzciR1kz9TzmAvR1RcGuOXQXAikoJNxERxkYEYjOyvDSX2oxKVSlT+2ld+IaqWGtPlXn4+QZKkbh0ziqWVIfIiUhLLoUo7+/WMy7PQs39j4i8iqoPrDjVV63lGj2Zklfl/85pleSDpiJ7DCxHV7wvu9uirJQ0+FsfFr9dqyg3vwo/KXwsZiP2oRKUSlb/2pV+Jyl8SFUk4XK2jifKXXrRFcTWvsqwOuz7Yz/CYcFfjnWucqIiguJR1cE8Zin7MY9+TSiieCBJRkQ8Xl6a+uHhGMxWT28Okp4VK/LOoDruB5zQmKnGzkiNpS+9483Xzu3r2559/rijViK/P5cZ0T+3bGxsan5K1oYs0RIdPT/Pyx/d+ISoxhMYfNipKNPfJ8cOYGxmDoZMmNF38SWofl6g4KXEQiLDIPkWFfqbCf6efud3KceMVyOo7sJm0RKdvXM0kslowZw4LZ2EkWW1ruq/QF6Ly5Jnuj0UM1D64RMXHx1/E9nwh5bAKJKJSShb+XHNv16XDEpWYPcGXEBoCXc6Xij7nITNcsiKbE1frRHWPJKbifC1262px2dBOTSRFn6/7LJetqyHrHPSb143ZuqRZGLhERfW4L5f4fLmLI1SJyrvXZc2aNXjzzTfhzVXp3j3Bde033ngDa9euZVe80wWlgVbq6upYmmEqX375ZZsOj3uc03VjjzzySJs+W+nD/CJR0cN4PipfJapIY1KzMBlOEmSfImLZ+c4+RO/5EGST6hGrY4bx5HQHs0sRGa08Xs8I6vPtJxCytqjJZsWlq91bzE12KvMVlzaLS5Tz4aLnvzF2GHNxqLeUMjw9JcyTA/10lqikeLQnWbQnSSp5GduTLNqTJJVgw6RMJ8l9LSyiMV18oZXE+vE4P6n/FPdMp/4orUzIp1+wUabMzGwymvNhv738KM7qHM4+J2K6PS8aY8oP44ZpGc1mJtqp0l9szKbIyYd8oSgzA5W/du7GfLdED3fRcO4NYZ3ONirptrrpppvYJQPPPfccunbt2sJd513zkpISUKpdygzwwQcfeNe4DWrTmH744QdcdNFFkKrMbfB4ZnPKy8vDww8/jP79Gy8SDqTiF6KiCbVEohJTuFBf5C8l2pFI3Rv9nRGbzrE0GcdFELlE9cgxBx7pomVfieofrysSVZcXH2u2DiTR8cL9tOh30QfLlVHd3YKqElUjOoFAFO1JlJ5e+vYmivYmSk/4+IWo/GFM57F6NGDpz3n/fqdJbeOnfVSPpKfS4oYmSYp+pkK2KvKdIukrMTmMfSaqfvR5zKz7T7nGiz+X28HSb/5LUyYHnrSP27eUSlUqUTVuwUBQvdpT9XT3IgaC6tWeqqcnkqLv/UJUXKKi5G9iUaL6eRokf9H5aR+3UXH/KbJXyZ0AfvPKnmZdUz0qUvsUr8S91skFovrjn5iNi9wZIu6/haVeST7c6JdlGjzqlJTLqkTlaRWBQCCJQCBLOaQCgSQCgSzd7aKAJyouYZHadWjbboT+sZl5pEdOtCH36Y8g+krxifKTvsn/farRh+lkoRTG5PXOjeP0cVO+qJMpjvkzyP+K+2Odf3t/dopIEhxJZuQw6u76eBFwVaJqRCMQ1K5AUD/lXsZAUbvaW/0MaKJylYaYfy4asYlkyH4kF+PHJ0nqH7kjEIH1mncvIyXeTnRJ4PU5MYkgkdpIUppUtSSSCp87u8m9QYn6pxJVYNin+PoGAmFKX8hAIYhAIUw5wvKrRNUSz3SRmFw5VvLkdFxKIpWMp3ZpIp6T7guksvFTO7o5hwKFKQyH57HizyN71IARIc2cRYnsyLYl2r/I+z0vfjZSZka6dACVAsx9w+QyfHpWloKnRiCpXIGggoorG0gqVyCooK52vV+JimxUooTkDxuVVI2iTAncPkVSE9mMSB0kKYj7VhmmXsdUOpKgSJq65+v3mBMn+UVROhYebExjJYkqs/zPm2N5vCC5PPDCTxDFcB0Kw/Gk/nGikrtiLHhoyPNMAokcAok0CblAIodAIk3prvIrUfl6C43cVhclLCIdKhRak//G/5ihmyQeMpgPfvY2JilREdVCnm+d2kozhIopXEg14/2K9i6u9lG/XLqi00Tyiqd6YmCznCTFP+NXuru6Lsvza97xawSSuhVodqpAU7cCRQ1tVaLy96lfM9UJaErvIqZzIYmKZ9aUSx3M1UgKkeFFDMvhJHX1E6PY15ygiJTE5xBB0ckhPzV0J01Jsyow1dM2KKiydyqlz0AjBhp3IBFnoBFDoBEn32d+l6h8DaERN74YQ0c2JF64eifNiEAqHxUydNPJHh8Ddzmg70jCEr3fKRkffW/68S1mfOfuC7wvasOfQz/TCSDltxJ9vKQHAXIZQE93iSrQVC1ay0BRRQNR1QokVVTkBL8SlWijope2U2h/NDhKTnGsVPLXmDzFs995timej7cRVTJuT+JEIvo4cbcDunSBMjFQoWwMFCZDITL8Si7u9sDvKORXVxFBSonK04mfXJAyEdvpbKMKFFIQ91ygkGcgkkIgkietnd+Iim5RRkJ+s2usfDWmixc2kKMlncpxr3MaNAUgU6H4PtF+lHb1NexzqV2K55mi7+hnXvhlp9wGJm5mUgnJSE+Bz6QGFnfrgeGTJrIqrk4lxfaiVHc6ENXBg7m45fbrUWPOR8/Mcbjyiqy/rFUAABAKSURBVCsxZcpkFo2/d+9eFt8XHh6KpKQUJX+nWq1OSUkRy9VBcX+ZmZl4/vnnsWrVanz46Yc4mLcBUSHpeP2Vd9GzZ5bfxuAKm6VLl+LDDz9k8X2TJk0MCGxofUgdLS0tZWuXm3u4VbFRCrLfiIpi/dxJVK78peQGyiUTLhXtfecwrLnfNWVEELMlkG8TFa6W0c9EDJcu/KkZKdGpH5EUZWPgF0VQgjyKKZSmfBFtY/wmGVehM56ClU8XierVl19G9oGv8eC9/fHj4nz8sPYEtuw4hosuuhTdumVh69atKDlWgEWLF7P78NqjmM0mXHjuuUjqkobhw4fj8OFcfPXVFxgxpAtmndkJM89NxxPP7kGv3hfgtjvu8NsQ3WHTu3cf0PXqJ4oKT0tslILsN6LiEhXZiLjUIUpUci+0u3xOnCykxm7qm4hKTDtMn5FzJ904I14OIZWkSIKSuztQ9FTnF4hyyYz+lxIZB1fOJiWVtvipIl17373XeKXrEhD1rFYrCouLsGvPLsBqx6GcgyguLURily7o2r0XMlK7YEi/AdDpdHj8sUcQotuMe+5JBWq1qKwENv1egvxiO6DTICVBg19/qYNJ3wcvvfgqdDp9m87Rbrfhzvm3IdS2HxMmRqCozAnYnUhP1mH0yCTExgKIdOC55wphto/CQwsegd1ux469u3G08BiO5GSj9NgxJCemokf3nrBpnEhKSkZJSTH0To2KjYANDDoM7D8QqckpMJw8sW/pYrcKUbm6LktKTJ4Sz5GdquqHp5s8zUkNo/i7PYMT0f+PUuY3RadxWff/vVm2BekJH8/GIL1xWSpReVLpxO89SVJ8YThRDev7jw5z28zG9evx5TdfIr+4EtHRcUiCE+F6Cxy2BlQeyYOurAzFZgdKnQ4kZ2ag6+BhOFxYie07VmDe39Jx1tgMZHYHwgwOaO1OwAogJBxb9phwy/y9+GXtehiNxpbuXa/aWywWTDxzPF5/sR9G9A8FzPWAAXDoNGiwapGXA6zceBTvfJyPoUOmoltqLI78sQ3FeUeRqNEiOUQLe0ICTJHROHC8EPbQeGR06440g17F5iQ2sV0zodWHod5mRAk0qK6uQHpyLC45/xKMHd+yP9J+JyrRRUBqo/KGqEQi2PPeIZY0jwiqx4ApzBDObUj2CeOaSIqrWVzt40n3+I7mKiH/nS5wUJK6RU5ykrNHyb05HY2oHnvqUSz64EPcetf9OO+CC2E6tAcn1n8HTX09YLejvvg4TDk5MFjqYYUWxZpQHDQbUFhrgkXjRJ49EmX2OowYFYX/u64/+qXFICzEhnpdPdbvqMJTT9mxfOUin6719oqZJJXpavppZ12IBx7QYfyQGITbw9Fg1mNvQRX+/Z892LK5Bgm6CGTqamF0apAaGYqeIVYkO00wwAGrMRxf2EOwPr9SxUYGm9Du3RGe3BnQ6eAMD0en8ecgtEd/fPv1Irz2wtO48KorseCBh31ewjYlKl9GyV0MxMseiFxEA7iYM4qcO+l+PbI9URG/o5+5tEVe6qOmneXRu1wcs5SwlMb6EakGukTlcDjw4MP/xO8LP8PF6Z1w9l+vwtHDe1G67EeE22thcDTalZxGJ5whGsAZAr1DA63WBIcOcGpDYLSHwKmxYkO9BUuKAUNUCDqlOdGlVyLy8spRfNSEmMRB+OH7b1v1MgW5fUbzmzXnPFSV7kRyRigyM+NxLLsUJwo0sNaYMTcZGBduhMZpgEVnhsZhhtYOOByhsGgc+F+VDccbtCo2EmxsWiegMUNjdkJj0TS+c1oT6nWRSJw+Exnd+uHnTz7AwvwTGHnx5Xji0Sd9Wnu/ElWNfmczFcyTROUtcXmyafEr1jlBSQ34osTF0wyTXUtp8ZaoRDtboBPV90uW4MV75+P/UiPQ21yBEosF0AMR2hBY9XrYoYGG9iQ7MwMoLawGDmgddHSsh12jhV3rgA4W6HQaWB0RKLEDZfV2mGwaGPWAJcSIjaZyDD7vEjy84DmlsPul3qOP3YM/vv0SY0PjYTRbYLEBoXonEsJ1SNIBBm0d7HYn7DBC59BC53TAqbHBoQU21wE/1WtVbGSwcZ68P9xxck84NYAOThhsNtQ5zIANSDIacSAkDv8urMP8Z1/EnLlzvV5TvxFVTvZ65NctaVWiks5ODLORsy/JSTziZaHS22iUoufJtsb74ePL3bYHg0Y+juTwxiR+gVgu/uul6HtwFybF1gEmMnRrQJtOadE4ici0cGidjNAa86ySHV3DCI2IzagDDljC8VKtCTu2N97y01ZlyNDeuDMyFL2N9bDYGwmXXjL7yUzc7EXTAFoHzZtI6s8M3c+UOzA2LFTFRgYbT+vXCKMTCLVhTWUE9vUciIWfNKYV96a0GVEpNT57M3hRYpLzEnelmnF1Urwxx9vnUn1Pqp9IVNPOfMGbR7R53UFjBmKBVovEsDLYbNHQwNbsZW3JgNhL79TAoHGi3KbF112H4+OPP29Jl163/dvfLsMFR7YiXu+AlRhJQ4SqjIlvLbfj0choFRuvUSeYNXBCD72+GqUNCXjM4cDO33Z53ZPfiEruWnepe4KnF9vr0Qd4g45EVOMnjMNldhOGhVcCDTqY9c4miapR+mh50WuAIrsWq/tPwNtv/bflHXrRww03XovJe35Fis4Bm5eTua9Ug7/HRKnYKMRb3C/0NyrEpgHC7NhWH4vPdaFY/+sGhT39Wc1vREVdcqdP3r23RKVUpfJ6lj42UDoeV9JiR3L2/PcH7+P9Fx7DxVEODA6LRZjTAofTCpvWDjsJIHauzPkIJoBQrRO/NIQj7Kqbcdu8G33vyIeWr77zFho+eAMTw+phciiTpPhjfqwD1jU4VGwU4u7UOaBzAnqHDlqNAQ0aI/5oqMTCGi2uvmsB/u+qxvsLvSl+Iyq6Muv3d59kKYK57cfbEBqlxODNBFtSV+l4XDmz8lCebilTO0TmhIWLF2Hhf96B4+gRdDba0Ds8FAkOJ/QOIMpAtnUS46Wl0az+Z5H+DhAv0OFQiNaBjyucuOrdTzB2xMiWLI3XbTdu+R0fXP9X/C1OA7ND2zSm5h25nss6kw2bqkwIN4aq2DDQTl1n2gU2OFFjBWxaoEyrwYF6E45b9NBmdMXF183Dxede6PXaUYMWExWpfBs/excVhWWIS02AKes4u4adCr+CSunJmrenar7M2J0Bnvfn7Tjk6nOjfeF3NQwbKv0unIi0/ucHtFG9vr4Ov/y6GitXrEZFcRGyDx0AnTqnajQIoSMwsZCXAv609TASk7H9NBiIqHQg1S+1Zx8889rr7H69tiz19fW479ZbUHhwP1P9HBo7wsgRVaTYk7Y0TrtkW6OjAM7OdqcD1VYTKiw2WO0OOJx22A16dNFpEakLYVERTeU0w4bP26x1oNDphNEJ9OrRG3HJKThr6mRMnDAZ4eERPi+5z0QlEhQ9fcDg4WwQx0ryEDLE1HRTC33mrW1KqSTj86w9NPT1+bwdSVJkqF/20b8wJr5RxSFcRMIaPvIvrTV8tV8VgaBDwCeiori+vYt+YYHCSeOvQZekzGbA0EvJVUBXcXLukPRWovHXqvjjuTxfFd28HJrb+RRsdv+xleFmyDoHs+68v8OE1fgLY7UfFQFfEPCaqL5/9cEmyYBLUXIPJrLiaiC9vJ7yi8v14atk4wsQ1KalzxNJqnvtWJfDEKWrcdf8rcMFK/uKr9pORcBXBLwiqu2fvQuSCKiQPUoqSUkHwcmKX6hA33PfJanfkzui4t95q0IqBaUlkhT3PqdnUSxhWUGJrCQlHQvHkT5XyUrpSqn1TlcEFBMVeZ5veO/jJpzcSVMimERWVMhuRdkz+RVW3khYLZV0PC2uL/37SlB8LKJURaQ/57YnPA1T/V5F4LRFQDFRidIUoaWUqMQXk1RBKhQ0nNmjzymBxa48zX0hEqUr6sljXvxeDISmlDGUVE+pBCU3HpKqiKTIyK5KVUpXTK13OiKgmKi4bYq/WN4SlVTKEkmLLgeNTUhqfrwrJKxrbZVPLtmdOF6urlaWlYBysFN+dTKUU/Gk/rraVKLqp6p/p+Orp87ZGwQUExWXqDhR+SJVSQfG1UL6nBNXTHQ8DNF6drMxFSIwKs18VLyZocK6YtwfERIVIiUqIjG1hJzEoYi2PlWiUrhIarXTFgHFRCXaqPxJVp7IiyQXTmK8LpGZWIjYrNU2RnBU+M/iZ7w+fSYWIiFp4dIS/9xXqUluV0ltU9y36m/PvH3abkJ14ioCnhBQTFTUkZxURZ8rOQH0NBBvvqeXnchDlMg8tZfW57/7k4Q8jcEVSan+VJ6QU78/3RHwiqgonu/44k+YiwKRExUuEdDPLbFbBfNCSAlKxE01ogfzyqtz8xcCXhEVfyj3TOfSlJSw2lrC8hcY/u5HJCiOFSd2wmjs5dernun+Bl3tLygR8ImoCAlRuuLIiLYr8bO2VK/ae5Wk5CRHUKnj+nWIbArtjaX6fBUBjoDPRMU7oODkoyuXNQu6lSMsUfoKFuLiNjJR/XVF2oRJ35kzEZk2LKCzJ6ivhopAICLQYqLikyIJq2DPN9AeqmsKs3EnaYnf0c+BTl7uSEkqNUmlyYyzpqsqXiDufnVMHQYBvxGVOGMirdqCbajeureZpCXWcSV1SeuIv7cWmcmdHspJSVLidaXqkmoXG5OpBht3mNdAHWigI9AqRCWdNKmHlZUFjLioSL2ypfWVkJgcsPwkkr7jifzcEY67xeFjcDcWfmjg6BHBiElV6wJ9u6vj66gItAlRScEhiUtfW9KMvDypVq4AFgmFExRXxaSE1RIC5NKclJRoLoF8DVZH3ZjquFUERATahajcLQFJX1RIAqusavyZ7F68SNU0LjkplaJEqYv3KZIQPSt6eD/2VWxsGmyRSSoRqe+MikA7IxBwROUOD6n0wn+n/6WFJDZeiGx4IelHlYLaedepj1cR8BKBDkVUXs5Nra4ioCIQJAioRBUkC6lOQ0UgmBFQiSqYV1edm4pAkCCgElWQLKQ6DRWBYEZAJapgXl11bioCQYKASlRBspDqNFQEghkBlaiCeXXVuakIBAkCKlEFyUKq01ARCGYEVKIK5tVV56YiECQIqEQVJAupTkNFIJgRUIkqmFdXnZuKQJAgoBJVkCykOg0VgWBGQCWqYF5ddW4qAkGCgEpUQbKQ6jRUBIIZAZWognl11bmpCAQJAipRBclCqtNQEQhmBFSiCubVVeemIhAkCKhEFSQLqU5DRSCYEVCJKphXV52bikCQIKASVZAspDoNFYFgRkAlqmBeXXVuKgJBgoBKVEGykOo0VASCGQGVqIJ5ddW5qQgECQIqUQXJQqrTUBEIZgRUogrm1VXnpiIQJAioRBUkC6lOQ0UgmBFQiSqYV1edm4pAkCCgElWQLKQ6DRWBYEZAJapgXl11bioCQYKASlRBspDqNFQEghkBlaiCeXXVuakIBAkCKlEFyUKq01ARCGYE/h/S75LEBrN8zg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840760" cy="436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life.russiarunning.com/uploads/%D0%90%D1%80%D1%82%D1%91%D0%BC/%D0%9F%D0%B0%D1%80%D0%B8%D0%B6%D1%81%D0%BA%D0%B8%D0%B9%20%D0%BC%D0%B0%D1%80%D0%B0%D1%84%D0%BE%D0%BD/5c88e40b-407a-4082-9a9a-87b1726fab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phsph.ru/images/stories/biblioteka/goroda21veka/Parish-ru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74162" cy="6641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data:image/png;base64,iVBORw0KGgoAAAANSUhEUgAAAPYAAAC+CAYAAAAGGfLJAAAAAXNSR0IArs4c6QAAIABJREFUeF7tXQd8VMX2/u7dmt4hjRACJCT0DgKiCKIgolIsz4I+3/OpWP5SFCwUFRTEZ0GRJ/YuNkSwIQqoVJFOCAmkJ5u6m+3l3vv/zWw2BEjIkmyS3c2MP1SSO/fOfDPfnJlzzpzDSZIkgRWGAEPArxDgGLH9ajxZZxgCFAFGbDYRGAJ+iAAjth8OKusSQ4ARm80BhoAfIsCI7YeDyrrEEGDEZnOAIeCHCDBi++Ggsi4xBBix2RxgCPghAozYfjiorEsMAUZsNgcYAn6IgM8RWxRFSJAg42V+OBysSwwBzyDgU8QuKirE9u076nreo0dPxMfHIiYmBkqlyjOIsLcwBPwAAZ8i9oaNG/Hm2rUIDAqugz46OhrTb7gB464Y5wfDwbrAEPAMAj5F7MzME1j+3HLU6HRQKFWw26yorKzEvffei5tvvtkziLC3MAT8AAGfInZ5RSUWLVqEI4cPQalUwmAwYNDgIViyZAlioqP8YDhYFxgCnkHAp4i9d+8+LFmyGBaLhfa+qrIKDz78IGbdMQvkWjnHcZ5Bhb2FIeDjCPgUsT/55BO89dZbUMgVsDvsVGIvePxxTJ0yBURbzvO8jw8Haz5DwDMI+AyxBYcdK1a9iO83bUJoaGid1F64YCFVnDGJ7ZkJwd7iHwj4DLGNBj3mPbqAnq+DAoOoxOZ5GRY8+RQuHzOKSWz/mI+sFx5CwGeITWzYs2c/AL1eD7VajZqaGkRFRWHx4sXo37+/h+Bgr2EI+AcCXk9s1xb74MGDeOzRx6ikJmfsam01krom478vvoCEhET/GA3WC4aAhxDwGWJv/WUrnnv+echqFWSE2MTU9dzy5QgNDfEQHOw1DAH/QMDriS1KAnhOBuJ19tqrq+tQrygvx4ybbsT8OY9AJlf4x2iwXjAEPISA1xPb1U+XqYucr202Owix582fRz3OmKnLQ7OBvcZvEPAZYr/73rt4+623qamLENtiMePVV1+lijNGbL+Zj6wjHkLAZ4j92muv46116xAcEgyD3oDIqEh89dXX7HztoYnAXuNfCPgMsYnybOuvv6KgsAClZeUYOmgQlix+ip2v/Ws+st54CAGfIbbJakWRpgL5xRoYyoswZNBAJCQkQBQl5krqocnAXuM/CPgMsQ1mK/JLNMgrLkFMeBj690mDXBIBCeBYNBX/mZGsJx5BwEeILaFSp0deaQXy8gvRNSkRA9JSwIkCI7VHpgF7ib8h4CPEBshd7OwiDUrLKtAnrTt6JCUA7Kqmv81H1h8PIeD9xJYkCJBQWl6FU4UlqKisxrD+GUiIiQbY9WsPTQP2Gn9DwKuJLYgCzFYHrDYrqnR6lFZUoVqrw6jB/RAeEgIZz5jtbxOS9cczCLQbsc+9Py1JgCBJsAsO2Kw22CwWmGwCjBYLzOTvNhuqtDra68tHDIJaqQLjtWcmAXuL/yHQJsSWRAEiABq5iOPB1+6hiceYVRAokQ0mMxwOETVGI2wOgRLZbLXDbDZRTzNS1AEqdI2PQ1pKF0AUWWxx/5uPrEceQqDViE0kcF0IMkmCVLtrFkTAZrfBYbVBb7HCZLHCQiSyQ4DJbIbZYoHd7qBklsl4qNUqRIaGICw0BJFhIQgPCQLP8Sy+mYcmAHuNfyLQasQmcEnkjwQ4BAfMFiusdgfMZivdXguCQKU0kcpWmwV2SmQZeBlPz89hIcGIjghDoFqNQDXbdvvn9GO9ai0EPE5sQmbRIcJst8NEpa8dOoOp7pzsoIQ2USKTuOAkPvi140Y30T+pNqYZC1bYWhOBvde/EPAosYl3mE6vp2dll9KLbK/pbSyrlUppUhRKBYIDAzFmUF+30JQkARzHcnW5BRZ7iCFAVFkSUU97qOQVl8HmsFOzFCnENFWfyOEhwfScnNAp2kNfZK9hCDAEGkLAI8QmgQazTuWhRlsFVUAwjA4R4eERiIgIR0iAip6Xw4ODIFfI6jTibDgYAgyB1kOg2cQmqWw5cLDZrHjzzbewZcvPiItPQEVFBUiivN4ZGZh54421qXeoGo3+w4FtqVtvONmbGQJOBJpNbLHWnEUUZR989D6+WP8FoqKjYTZbYDIaaEbMpUuWoFevNAiiHTKexSVjk44h0FYINJvY5GguSk4nERIEYfGSxVCrAyCKTgXZFRMm4MH770NQcDBEwQ5epmyrPrHvMAQ6PALNJzYhcK2jCIlH9saaNxAcHEzzaZFMmKtWvYihQ4eweGQdfooxANoDgRYRmwQ4IDm1Fi1eiu3bt1GJTYIMkgwdz69cidQePSCJEjjm1N0eY8u+2YERaAGxnYQl96Tnzp2DkuISKJUKmnqnW0oKlj37DMvQ0YEnFut6+yLQbGK7Qv5mZWfjodkP0F4IokglNiH2Cy+sYsno23ds2dc7MAItJjZJRv/AA7OpiYt4mNXU6GjqndWvvsKCDHbgicW63r4INJvYrvvUJPXOqpUr63JWE+XZ+PET8MwzT7dvzzrg14lPQXFxEfLzslFaUkD99IODQ9ElKQVJXbsjKiq60VtxDdUNCQlDYpdutH50dIzP3aiz22woKS1GYcEpaEqLYTYbER4eibj4JNqvC/WJYFdSUlRbtwgmk4nWjU9ouq43TL0WEZuQe82aN/DZZ5+eRezbbrsd999/nzf0r0O0gRyLtNpqnMo+gsioAMTFdYZcLqc7JuKfbzSaUFRUClEMRHpGPygUZ0yPzrpVyMk+iqgoNeLiYqFQKCiJz63bK70vlEqV12NK5qVOp8XJE4cQGaVCfHzcWXiYzWYUFpTC7lAho/cAasVxFVK3RqdF1olDiIhUISHh7LomkxlFhaVwOFRIP6euNwHTbGKTThCAnn12GXbt2klT25IUtyRAwpx58zB1yhRm6mqDkSbkKy8vRWFBJtLTU8BxPBwOB/0yyUyqUBCCc/RKbFWVDqdOlyKj91AEBQVR4jrrHkd6evez6pJFQVlbl+dlqK7W4VRuKTIynHW9tZCFqqKiDHmnj2LAwF6QyxUQBQedm3a7UHtLkINcLqMLXk5OCfr0HU77ROpWVpQh9/QRDBiYThc40eGg9x/q1yVYEgmek1OKPn2HeSUeLSJ2TY0eK1asoKaugOAQmA16KrkXLVpMbdjnhj/y1sngy+0iOo2c7CNITY0nQWVqb8FzlNTEC/BEdh6sDg4KBYeuCVEIDwvDqVOV6Nd/CPT6mtq6zsQLzhv0zromUvckqQvIlTyS4yMRHhaO06eddYlE98ZiNOqRdeIgUnsm4K8Dx7H776MIDgnEyMH90TOlC52TRMnLgacLntVqRV5eFQYOGg6TyYisEweQlpqA/QeOY9ffxxASEogRg/uhZ7cuEBuom59fjQEDh3kdHi0m9mMLFuDI4UOU0MRPPK1XLyxb8QK7wdUGs95iNqOoKA8ymQGdOnWCIDjqFtPSsmq8veF3bM0sRnBMPES7DQkqK2ZNGISUhDjwsnAIgrXBuiUaZ91fM4sR1CkOks2GBLUNt08YiO4JcVAHdKZZWLytkB1kSUkBzKZybP7zEDbsL4QYFAFeFBAKCyYO6IJZ146BTC6n0plcBSbek2WaSigU0ZAkO0ymcvyw8xC+3l8IKTASvORAqGTBxIFJtC4vk51XNzg4AXHx8V4FR4uIXVRWgf97YDby83IRGhpGU9tOmjyZ5dRqoyEm52pyNs7ISILDQbaZIj1Xmyw2vP/9HnyxvxgKTkJV1iEEhUZCmdATkZwej0wdgiBlMHgeyOidBAfdojrrGi1WvL95L778m9QVUXXiEILCSN1UZ91rhyAqLAZ9+w1uo166/xmdrhoHD+5DZkk51m45AjnPQ3vyMHi5HFE9+yMyMhT/HNsNk0YPhtlqpbsTcswgirKsrFIaySezpAxrfz4MuUwG3ckj4BRyRPVw1r17bDKuPqsuT8N45edr0X/AEPcb2gZPtoDYIrb+8hteXf0q9Ho9bWpVZRUefPhBzLpjVhs0nX2iokKDo0f2YuTI/rBYSMBHcnsOyC0ux4rPdyCnwoaSXd9BrCqHOiAY3YeMRlxaT2REyzAoJRkkM1JDdZ//bAdOVdpQsnMjxOoKWrfH0DG0bnoUj5HpvXDJ6PFeNwCVFRps/fUnZJYbobUKyNm3E4d27IZMpYC8UyKSRk/C4AQlHr1tAtU5kK01WcxsNgcOHDiByqpqZJYbUE3q7t2Fw7/vgUwlP1M3UYVHbyV1+bPqHj+eh1FehkeziU08zl5+6SUcPXoEoWFhqNHp6Mo3aswYPPzggwgICPC6gfe3BpWWFmH/Xztw5ZWXgmhrybmXXMLZczgHyz/eBqPRBs2uzZBxPOLiOmH50gWIjOuMn7fvQkpMBOQy0e26y5Y+hsjYWGzZsQvpifGYOHGK18FZWlqMzT9uhBAQjPEjBuOXn7Zi8bL/0lDVCAxBwiXXoGu4hKfvnoSY6Ag4BOcuhczbHTv2o0KrgxAQggkjB+GXH7dikZt19+w9hokTr/MqPJpN7EpdDT798EMcPXYMRqOBEpsUcid7yZIliImOpIEMvVXJ4lWj0MzGuCT2iBEDqBKIFCKxTxVV4PlPtiFfY0Dpn5sAkwEBQcEYPP4yxKemI0YhYEC3BCqxz617urZuHqm7cxNgdNYdNP4yJPRMR4xSxPBeKd4rsX/7EQeLq5ClsUJzaD9OH9kHXqWEuktPdB1+FYbFAfNumeA8K9dKbELsv//OQmVVFQ6WVOGkxobSQ3/h9JG94FUqqBJ7InkEqSth7i1XniXtSd2jx/Ix2l8kNtGf6k0WnDh6BNnZJ5Gbn08n1ohLRuPy0SPpDCNaWmJ+8VIFajPp1PbVZs6c2eBHQ4KDMGbMMMycOQkWi5WacHiOQ43BhHc378TmI9Ww68pRffoYlMERCE5ORbSaw22jeuDUsSzExcdg5szJ59V97/ud2HTYVfc4lCHhCO6aipgAHrdd0gPHDx7G0WMnG2zTVVddhbvuuqvVQPr+++/xzjvvNPj+0NBgDBnSD6EJiVi14SDVDeiz/4YgUyAqrT9Ukg3/vqwHJo8dCKvNqWgUBJFaAN55ez1iOkUhND4RL3x7AMGhUdDnkLpyRKYNqKt7TQN131jzEbJOnm60z2+//Ta9+diWpdkS22kYAcqqdcgvKoGZuJPqDUiKj0XXhDiEBqpJvFJqQXGe/Jj0bu7ANkZs4liRkd4TN988GRGRERAFgZKblPyiMqz5chsOl1ogqIMhCQ50lptxy6XpSIqOwEefbETnzjG45Zaz65KRIrHr3vhyOw6XmiGogiGJpK4Ft4zphcTocLz7/jeoqnLGtTu3tCexCR6pqSmYPv0q7D6eh4+3HYUQGANJtIOvKcfM0RmYPnEYVGo1tfU7NeM8MjNP4uOPN6NTp0hMm34Vdh3LxUekblAMQOtWYOaoDMwgdQPOrZuN99/fQKV9Y8W3iE3vY3PQ642oqDHQ9Ds1Jit0Oh2CggKQltwVcbFRUNLc1SR8MM0FUiu9WRjhiyG5i9iff/75edWcduzDSEtLhCiSMzbZJkk0AAaxYx84moWDR7MQHBiAy0YMpGft07lV1BZt0NcgO/swUlMTIUln1yU7AGfdEzSi7NgRAxAX2wm5eVXo2+98O/YPP/wAMoHbitiNfcdo0CMr6yC1FOScLkRphQEyjkN4sBKpPbtRfKgdm3MKGqvVDpctmkT+cdXNPlWA0kpSl0d4EKmbfMYG3kDdho6cZOdCXKx9itjO1Y6KY9gFCVqDEZqKKmj1hrropPGdotGtSzyiwkJd6QPouYZm+mHhhN3m9oWI3aT3mFIOhUwOiZh+iPdYTgky+gxFYGBgreeZBgX5x5CR0YDnGakrV0DiuNq6pcjoM4TWPbd4C7HJvCwv1yA/7wgG9E+nOxindJZgs5+x85OfGwxGnDqlqfMeI1hSr7XcIxg44MJ1jUYjckjdPo17nvkmsckGm4ZHIveyebqaGWuld7XeCB35Uyu9eyQlIjE2BkriGED35sTzhywMLA6aO+y+ELFJ/bN9xc/39ybuj4WFGohiAHql9zvPN1pbXYXs7CN1vuIuP3NiGyd1i4o0kEjdjP7UzbKh4i3EJm1z+opXU39v4v9+rq84sSAUFpZCaMDfu6G69X3nL8ZX3CeJTYORE45KhKrEHiijZCVXN7VGCyqqdagk23O9gUoGl/SODAulEpvU48gLmORukttNEdv1AnJDq6TEeZupTENuM5kREXHmNtOFb3fZ6t1mKobFQm4zRdXdZrpQXfJ9byL2GTxsKC4uPOe2Wwi6JHWnf8hV48asNuTOw5m6hbDbbQgJCUVilxS3b7v5JLEpeJTYEkg+W2raIlKc2lJF6E1mVGproDWaUV2tpQQPV8uQ2DUZiXGdEFC78pNMnESBwVTnjfPbXWI3uUK04gMuYl966aWYPXt2q32J6BnWr1+Pq6++ulW1757oACE2cd4iWnyf0Yo7ie2MFU4L0UZIRDnmSizC0TMNOXvr9AYqwcsrq2i+rvi4OHRPSkB0eJgzxzVdFUg9plQ7d0IdPXqU+gWQBZRMaG8tH330Eb755huEhYVh3bp1rdbMOXPmoKCgAAMGDMDChQtb7TueePEtt9xCz/dkoSMLXluWZpu7zjTSmTCPGr/of0gaAaKZJU/wlPhGsw2VZGtOFGu10tuV67pbl7ha6U205uSPvC377/Xfeu2117Bt2zavJ7ZLYhNAyY2/5ORkj2NLFFZ33nknfW9r7ww80fhbb72VXmNuj0XIA8RuDAK6T3feNuJlsDkc0BLlWrWOSnBiHiNn75ioSCq9O0WE1dq9SS5tnmYZ6eiFTOT777+fKrC8XWLXJ/akSZMwa5bn7wv89ttveP311ykWvrAVJxiQsSOFbMfb8h57KxLbRUvipEK22kR6E281K6q1NajQ1VDNucGgp9k3u8bHoUdSPNWcu+4Fd3Ri15/IRHfRkB37XIz++usv3HPPPR6HLjY2Fq+++iq6devW4LvrE5uYw959912Pt2HevHnIy8uj772Qvfz06dN44IEHUFpael4b1q5di8GD3b+ZptVq8fDDD+PIkSPnvevJJ5/E1KlTG+2n64xNxu6OO+7A5MmTPY5JYy9sdWI7N+lO5xSXBxq56kbO3o1Jb5Lwnp22nVvaffv21Y2dLxBbrVbDYrFg7ty5GDZsmMcmcllZGT2rEu8ysr31FWITBxVSyNGEjGdblVYndv2O1J3Fa39I7v6SfNqa6hpodXpq9yZn78TOndAtMR7BAcRm2jEp7prIBCpXJBpfIHavXr2QmZmJsWPH0mOEpwrZAWzevBk9evRAdna2TxGb7GDIlnz16tU0IEZblDYltmuSUvN1bXYQQZSg1etRpdNTCU7O3sQWHh0VgeF9Uuk2nYSx6Whl06ZNeO+99yhBiPKMFF8gNlFqbd++nbbXk+fK++67j0boIZKabPt9SWKPGjUKf/zxB1pL99AQN9qc2Gc3wrlRp15rFhuV3jqDCXnFJbCYrRg3cjDCgr03cF5rLjauiUy2tC+88ILPEJsQjhCQHCFIHy677LIWw+Qy+RGHkilTptAFw5eIvXjxYpA/MTExIFaOtijtTGzSRRqBj265zXY7TheUoKSsgkaGHDN4AIIDvD/cracHKjc3F/Pnz6c+2WQLejEOKo0pz/r06YOXXnoJ4eHhF2xuY/XdVZ4RwqWkpFDttafOlS6T3/Tp0xESEuJzxCaXQMh4kgXP07qHxgbTC4jtvPlFNIdkC56bX4DcsmqEBAVhWO+e9EI89UzrQMV1nnRt3XyN2DfeeGOdma6l58r6Jj/yLrLw+JrEJsQm+oEvvvjC47oHLyY2uRMiwCAAx7UWFBdXwGI0IDUqAOmp3aCGo8NdFnHZP12OHr5GbGLmqS9lG7tP7s5a7TL5de3aFStXroQr0IIvbcUJsYnyjGj1yS6MYNPaNm0vkNgACWm9r8KIJ38roWNdU12BUV3DcM/IbugZouhQF0X27NlDz9SuiUzw8EViu87FLT1Xukx+rvO6rxKb+IqTc/axY8c8pnu40MLoFcS2Q8LXp2qwcGsJdJICQrUGaeE83prWFxlR5O5vx/FCc03k+g4NvkhsMulcCsBFixahd+/e7gjos56pb/Jzadh9mdiu3UdGRgYleWsWryH2u4fLsWiXAVAooC8rweUJMrx+TW8khpG8Sh3jjF3fF7r+2dRXie3SFTTXpl3f5OeyifsysRsb39YguFcQWwCw+PcivHbIiICQQJhL8jGzXzRWTOyJEKJYo+GV/L+4VvQhQ4ZQLaqr+CqxXRK3uS6m9U1+Li82XyY2GU+X7qG1XUy9gNgSzBIw99cifJ5jhULOw1JegjmXxOORUV0R0IFCnLp8oc+1//oqsclEbqxPTS3T55r8XM/7OrFdOpSW6h6aws8LiA1UWO2YvaUQ28sACHaIlWV4elIq7urbCR1DVgMXkm6+TOzGdiFNTcxzTX6eInZT372Y37tzCaShYIaunUhrXW8lfWg3YhPbtchxIAGVTtZYMPvHQhyxqGGzWBFq0OD5a9MwvXvUxeDs089e6Dzqy8Ru7rnyXJOfPxG7pboHdyZ6OxJbgoMjYRU4/F6ix2O/luK0TQ2LyYwEUYv/3dgXI2M6Tpoglza8IQ2yLxObTEJX39z1uiLbcJcLJrFd1y8t3Yq7Qwp3n2muxHYdM+qbNN39prvPtRuxSQMFSaRxmz8/pcOj27SwcjxEXRn6h0pYc8tgpKj808xFfOP//vsv7Nq1G8EhASgpLYGmvBqwi5gxcxqGDx9Jc0r5uvKMtJ/Ev/vhh83Ysf0PWEU7OsdEIC42Dga9GSNGDMfAgc670Q3hIRM53DDturPw8HViEzx2796J9Z9/CSj4BvHwRFqsdiW2czvO479/afDifiM1dcmrKjAyUY43Z/RBqB8rzta+8TpMgoRrpkx2utQGqCAZbfjq809wxbjxGDr0zF1mX5bYe/fuwS9bt+CGmTeDC1JCMlupi/B3GzchUMbhnv/cR4ntLh6+Tmx38XBXMjf2XLsSmzSqRpKwZEch3j9hq9OI39U/As9PTPdLxZkzoH051ry+GtfcdAu6p6TAYtIjLCIaxBXnky/X06hvM6bN8AuJvf7L9XAAuHnaDJAgQTqSljcwBDmnTuG7Tz8+i9ju4NFSYrd1BJVzlWdN4XHvfbPpLbD6O7bmkLzdiV1qE/DIr0X4rYSjsZuJ1xkxdT0+2vPB8JoDUHPr5OaexsbvNkKrrUTP1HRcdeVVNLXwX3/vwx87tiE9oy8GjbgEVrsNusoKFOTnIr+wAOWaCtx1+x1ISurqF8TOz8/D2++/B7mCh6akFEqlHN169sIVV1yJzEMH8OtvP0OlVGHs2Cvq8NBWlOH0qRyUaErPw8PXie3CI6ZzNJISu6BLUjLCoqKhUiixf9efOH7sMEaNGYvBA4fQuPA//PQDTmYdpzHep1wzBcnJDYemOneetjuxc4x23Lc5D4eNKqo4U+rLsHJSCm7rG99cTnlFvVUvrkSfgQPQr99A/PzTTygpKERAkBpWmwn/mHkr4hMSUV5RAblKhazMTGz4Zj369hmAcePGoXPn2LP64MtbcdIRjaYUixY/hUlTr8WQIcOx5eefcSrrJCKjI2Ay1+D2m2edh8fb76yFxWjBihUvnIWHrxPbhcfWrVtx+MgBTL1uBlJ79YLDakVMdDSKiwrx0ecfQqUMhNloQVyXREy48kocOvQ3jvx9AHMemefW/G53Yh+rNOJfPxbXacQjrBV45fp0TE6OcKsD3vrQs8uexp3/uhcRMdGw2S3Y+PUG7Nu1B7Pvuxcp3bujtLwCVqsJQYHBsNnt+PKLT9Gvd19cfvkV53XJE8Qmbp1Lly5t8laRJ+5jN5RG99HH5uKhOY+5jcdnn32ErOPHsPaNtzyqFW/vrbirM7/++gsOHT2MadNvglKhgNFkgEoViNiYaJzKycHq19dgyIhhmHL9VCgValSXV+CdN9fg8YVPujXl253Yv+RX456fNDCrgmGs1iJdbcDrMwdgYDhJw+u7Zd26tUhMTsbl4yfCbDPDaDBAsNnBSSIMJjPsogQ5LwMvkyOpaxLyTmXh+2+/wT/vugdhYWcHQ/AEsck1xyeeeAIk2OCFSmsQW6fTYv6jj+D66TdeFB6vrFqB55avOgsPf5DYBI+33l6Lq6+9Dl1TUpGflw9RcMAhClDwHM2MSkJwy5QKBAUHI0AZgF+3/IjC3Fzcfbd7EWjbndgfHa/GvN+rqUbcUlWG0Z2B/17XD92DfDth36nTOdi06Ss4RA5xCcl0oJKSktCtWxK0Oh3VDPOQQa5Swy7Y8d3GDUiKicaM6Teel0/K14lNzHuvv/Eq9v29B+m9+iCpa48m8Vj/+SeIDAzAff+ZfRYe/kBsGiP+i8+QX16Ba6ZMhUKmgMNqgQiBWkjCw8Jw+nQ+8vPzqSAoKcqFnJcwefINSOnW3S1p167EJpc/iKnrtUMWWCHCUl2FmSlKLJ6UgVil7zuTmkxGGsTu2WXPoVNsZ8x7bC669eiBMk05vYhKNJ/BoSEoyC/Es0ufwaQJ43Hvvfe2yla8PSU26dCaNWuwkQQhvHoiPvv4UyQkJDSBx9OYNGHCeXj4A7FdeGz+eQsef+oJdElKhKFGT23+JApgp84xOJ2djZXPvYCyUg0eX/gYSEDEwED34/+1K7Fdpq5PchywO0TITFrc2S8Siy9PhsrH72CTQfrrr3346aef0KNXL2T0SYdSqcLevX9hyLAhUKlUMFvM9Hwll8lwKisH333zDYKC1Fiw8KmzclBfjMTesGEDnn766fMWB5Ju5qGHHmo0u6Srgqe34iRyyPJlS2EwmJGakY6iwkL07tsPffr1viAeOSeysWnDhvPw8HViu/AwGi245rrrkJLaHQ5BoHqWAHUArFYr9u3Zh6FDB4NkTz125DiyMzNx5ZVXYvDgIW6bwdqV2MTU9fDP+dj8Mp9uAAAe4ElEQVRaqYBktSJAX4P5l8Vi9qA4t7Yb3vxQeXkZXnvtFdzzr3sRHtsJFosNK59fBWIGe/7F5ZTMBr0RVouFBugLCw9BTbURL/x3Ja6deBXGj7/yosxdJPnbyZMnafSVgwcPngfNP//5zwZ3A+c+6Glib9nyE7798Qfcefud+HL9R7j/ngdahIevE9uFx9z/m4fQiCDotHqakVOlViM4JIiS/NFHFlCz1rxH50CtVkJbWoa1b67B/fc/iJgY9+KStyuxjxtsuPvbPJx0BEDSaxFqq8ErU3pico8Yb+asW23b8M1XVDE2/uqrUF1ThcKCEiyY9xQefXI++vbrjZwTWQgMCqTpVffu3ofUXt3Rr98AnDieiS8++QhLly5rktgXk87nueeew/jx45tsu6eJ/dRTCzH95n8g68RxKHkFJky6ukV4+DqxXXikpffCoUMHkJWZg6HDh4A4spiMJnRPS8XhQ0fx/NMrsHzlUiR2iUNEaCS2fP8DVbBNve6GJseQPNCuxN5Zbsbdm4uh5VVUI96FN+H1aekYExfiVuO9+aFnnlmChx6eA0EmQa6QYcH8J8DL5Vj+/DKUlGqw5pU1uGT0cFw27lKsWvFfpGek4qbpN0ISgYVPzsfKZas8RmyitHvllVeQmJjYJGSeJva8hXOw7Gmi3X4aDz889yw8OJkMz61YflF4+DqxXXiQwLuffvEZjh/Lwpz5/4fftm7Hn7/vxr0P3ou42M5Y8OhCiA4Hlq94Bg67AJnA4eWXVuGJJxY1OYbtTuxNudWYv60K5ZwKjgoN0oLteP+mAegZ6tumLgLsE08twMMPzUF4VCReeXU1fv7pF/znvrsxbvwEZOfk4MUXX8GMmddjyviJeGn1avy5cw9eWrkSomDH8uefxuur/+cxYpMkfST9rJwmPLxw8TSx75v9byx49Em8svolPDp/QR0eX3z5NebMeRBXXnX1ReHh68R24cHLFHh43jxcMnIYHp49Gxu3/Ij1n3+NRx55ED26d8fWLT/jjdfXYcKVV+DBB2ZDW1mFl15ehWeWLm9qCOnv21Viv3m4DC/t16NaUtbFOXt7ej9EqUgaXd/Wim/55UccPHIIVpsVPZJTUVBQiEsuvQTDhgzFpu+/x9bftuG2u+7A4LQ+2LBpMzZt3IjuyQn0+UGDBuOaa67zCLFJNkiSLJ6EJ3KneJrY3333Dfbv/wulpSXglUqER0agX3p/7Dt4AJOunogxo0Y3iMerr7yEAX17ITQ07Cw8fJ3YLjyIG21ObhEmT5mCqZMn4a8TR/DB2+9h3GVjMfnqq7Fn3178uf1PdOmSiOzcLOp2279PP4y/YqI7w9h+xCaK/SV7NXj/iJVe1yQBDP+RGoAVU/v4RZwzh8OOzBOZNH1Rr7R0vPLSi7j08rEY0H8wnnn2aZzKzceChQuRkZqKt999FyTD6PDhIyBXKKhDRn3p2phWnKR2JfeVSbrYysrKugGPj48HiZtG0uH079/fbU0qeYGniU2UesQhw2I24ZsNX9McbY/NexSLFz2JyVMmY+iQERSPzKyTeGrRYvROS8Nb77wDi6kG1029HuqAwLPw8HViu/Bw2O3YvXsXzVd316xZOJaVheXLliElOQlPPP4kDhz8C9t/3YYHH34EmSeOU2tGr7RekMvd8+9oN4lNTF3zfzyJb0ucDSVxzu4ZGoenLkuG2g8DGG7Y8DVKy8sQ2ykWhQUFiIyKgsNmRUBwKEqK8/GPm2+jP2uoXIy5y63lvBUecuXHvlAg/6rKSnz0yQeIi0/Czj+2Ia5LFyR3Scb2bdtgsVvRNz0DcYlJF8TDHWK3Qvea9UriWttQaCTXy+rjYTbUQK5UgfwssUsXlJaVIjamE6ZOvb5Z3243YhNT1x0bTmO/lgPJp8npSrF4Yg8a54wXBb+LTEpW6m3bfsWxI8cw9frrqRfazp1/wmg0o0+fDMTGNm7i8xdikxlKtuRHjhyDSqWgdtqdf+yEKEkYNfoSqFQkt7btgnj4E7Hr4xEUFICRIy+h3mYbvv4aGX0yMHbs5W7pRRpifrsR+5jOips2laLUIQNnqkEnhwHPXdOTXv5w5YNu1lLlh5X8idgtHR5/I3ZL8WisfrsR+/sSI+b+VEoVZ3ajDj0UBrx8fV8MiwmiKX9q02e3Vr996r2M2GeGixHbvanbbsT+IqcSi37XUmKbanQYHmLB6zP708sfDnrzyT/jnbk3LGc/xYjNiH2x86bdiL16fwlWHbTVacQnJQdg3fUZCFFwEEQJsg6S/cOdAWPEZsR2Z57Uf6bdiD1newE+zeMgOexUI07inC2f2AsKSQI6WD7spgaNEZsRu6k5cu7v24XYZknCnZtzsaNKQRMEyKpK8MSE7riPXP4QxYuyu15sh33xeUZsRuyLnbftQuxTVgn3fptDM384jDWQG7R4+fo0TOseRbfh7Hzd8Bm7/k+J5YAUT8SgvthJQ55vzHJxITt2c75zbh2X8uzcn3srHqSdJPE9uezTlqVNiU0SA+hEHmUWEZ8d0qJSkMFW47zV9b9p6bgiKQISBJ93J/X0ALoktqff25z3uQjtjcQmi5w3mkr9gtiCKEDkeRRYgf0Vehwvs6HAyMHoEOk8ssgDYDDbcLzMDkG018U5W3tDBvpFh0CURPCcb/uJN4cwF1unrdKxNtSutkgqd7F4uPJhTZ8+HW29ELoyijaUnuli++Gp5z0use0QcFgvYlO2Dpk6iRJZkquhFi2wikCASo2CajOyNTpIglQX52zN9X2REEhuH3WMJPctHcD2JFd7LiqN4dae5GrPRaUxPDxKbCKTy2wC1hwsx9ZiDrLgEEQGKREoA0S7hbaBV6iRU2FCnkYHSA5nnLOMEJrkPhQiwKR1k5xvaUL5Jj/QxAPNTY3b0u82Vr9+Rs/PP/+8tT7T6HtdOa8zMjJoMkFvKB4lNukQCZ7w7AE9ymURCJJIuEIgPEiOQKeuh6TXxIkyC4pIEjqHmebCfmBUIuaO7goVyPNN3xn2BuDasw3tTaz2XljOxb69idXeC0tDc9HDxBaxo8SIlQcMqJA7rx7yIjlLk8SCPCJUDrotz9UYUGGwwmwyQKnTYMG4brh/UCyV4Bzn3rW09iRWe3/bG7bC7XkUOBd/b9gKt+dRoNWJLUkCis0CXtynwW5DEORBoRBFCaIkQFkrsXk5kK8xwGi1nGXq6khJ7lu6MHgDqbxhcXHh6A2k8obFpf688qjEJgSWOBl+KjHig0OVyLYHQx0UQqU2CY9Pil0UkV+po3GcXKauD28diOExapC4KaxcGAFv2Qa393HAhZK3bIPb+zhw7qzxKLFJFgNS9ODww+kafHNShywpCmqlrE5ii3I5ijVaZ5qb2ltdH/5jMFKCfD8cUlssSt5CKG9ZYLyFUN6ywLjmoGeJTT2SiMFKghnAvlIDPsixIU9rgV4RRr+pVKthNFhQVFZOfcQnJIfgtRt6I5J3ZsZg5cIIeNMW2BuOBN60BfaGI0GrEJu8lJyzITrAyZTE4REVDhG/aQzYXi6iyCBHpV0O8HJUFRXhdKEG9/QPoUnueXIWFx2QuRnTqaMuAN5AJhf23rDIeBOZvGmR8ajEdg442Y6LqJFk0OitqLYKyLcJOFEt4WiNDLk6O2ycEkpOQsGp0/hP35DaJPcSMXYDPFkQWGkIAW/Z/rra1t7HAm/b/nrLsYCMj8eJbYeEfeUWbCk0okhThdN6Hga7hOCAQJh4OUpNgMlhp0H07WYLLu0E3JAeiV6hHJKjQhBK9WdMidYQsdubSOe2qb0XGm8iEsHGmxYajxKbRB4lSrMPT5hQbHJ5pACiPBBBvB12SUSxHtRH3Kw3wSpXwGZ2IFZpQUZ0APp0VmFcvBqDkyLRSSljzqXnMMkbtr7nkrs9jwbetPV14eItRwOPEvuLohq8e8yCMqscCojgJYmSmVBULhNhFeUornFQYpPrmnZRDp0iCJLd6aEWKFgRaTdgZKIc1/fthMu6R/tFOl1PHSzak0SN9aE9FxtvIVF9bLxlsfEosUlUlD2mUKgCVLDaRAgOK0S7jfabBDq3mC0os8ggs1lgshopsYnUtnDnnKurqxAj6XBdWhjmjOuJHqEkQHHHufF18uQpzH74X9BbC9Cz6yW44x93YPjwYbj//vsplmTylJWVolOnWE+tGc16D2nDsWOZeP311zFp0iTMmjULW7f+ivc+eg8n8/5EiKoLVr/0Jnr2TGnW+12VGsJj3LjL6fdIWlriH+4teOTm5tOMp2PHjqXj1Rp4uAOmx4hN4oQ//XsJ/hainK6kxO+bJPIWBNgFB22LwWiB1srDYTPBbjJC4JRUYpMiER9xuxVQqOh/OYMO0RYNPp41GOOSIjrUqfvl//4XWSe+whOP9sb3GwqweVsl9h0owvTpN6JbtxSaraOsqBBfbthAY3G3R7FaLZg2dSqiYuMwevRonDiRiS+++AxDBiRg0tgoXD21C555/ihS027AQ//3fy1qIsPj4uHzGLHJ+Xrd4Sp8XKyGTKlEACeAFwGx1jQtOERU1hhhsIh1xCbNJeQmxSZwkEtW8HIlQhxWJEarcUO8iDtGpiBa5fv+43a7HSWaUhw+ehiwC8jOOQlNeQliEhKQ3D0VSXEJGJDRBzKZDE8vXQyVbA/mz48DDDy0WmD33jIUaARAxiE2msOO7UZY5L3w4qqXIZO17cUZQXDgkTkPQe3IxJhLg1BaIQGChC6dZRg+tBPCwwEEi1ixogRWYRiefGoxBEHAgWNHkF9ShNycLGgKChAQEAyO58FJxEwqwmQ2oDPJDtIB8SgvKkLnmDj06N4TUMjQt3dfxHWOhULRvLnvMWITcpIkAC8dNmC/QU29zeS1nmgirwDPcyirqIbOZIVksUE0VWNa384YEKOEzuZUtIUpOQTKFYgNAuLCAtEjRA4lT37XthP34tfHxmvs/OMPfP715yjQaBEaGoFOkBAot0F0mKHNzYOsogIaq4hySUTnrklI7j8Ip0u0+PvAFtxzWxdcMTIJXbsDAQoRvCABdgCqQOw7asHsOcewfdsfUCrb1kRos9lw6dhRWL0qA0N6qwGrCVAAooyD2c4jLwf4ZWc+1n5QgIEDxqNbXDhyD+6HJi8fKoeEKsEMLrYbklMzkKBQdGg8YjgenVU8hOhohCd3BS8PgMmhRBk41NRUo0vncMy8fiZGjhp1UdPSc8SWRAjgsafCjNVHDcg1cOBVgZDJa0U2L0eN1gBNjYEGMAw1aOqS3JPghiSMOHmSnKadxUGdXUSJh4xv3qp1UUi0wsNLly3Bl+++hwfnLsB1N0yDJfsoKv/4FpzJBAgCTJpiWHJyoCBHE/DQcGqctCpQYrDAxknIE4JRIRgxZFgI/n13b2QkhiFA5YBJZsIfB3RYtkzAz7982ew0MM3tMklXNOGKaVi4UIZRA8IQKATCbJXjWKEO/1t3FPv26BEtC0JXmQFKiUNcsBo9VXZs0Rqw2yhjeNTi0VmyUCWzXRkIdffuCOwcD8hkkAIDETXqWqh79MY3X32JV15Yjmmz7sBTC93LjU3G1WPEJhdAeI6Qksd+vR0bMiuxq1BAtSKAngMJwW0OCXmllecnuZckSJzTz5xGHya+KrWzzhfji4uiiCcWPY696z/BjC5RmHjrLOSfPobyn75HoGCAQnSeiyWlBEnFAZIKcpEDz1sgygCJV0EpqCBxdvxpsmGjBlCEqBCVKCEhNQZ5eVXQ5FsQFtMPm7/7ps1dcUn/Jl1zHXTlh9A5SY2uXSNRlFWOykIOdr0VUzoDlwQqwUkK2GRWSIIFH1bJUGjmGR4yKzjRCp6qoNRwkB0pZwVnlcDZnELNzltgkgUj5sqrkdQtAz9++C7WF1Ri6Iyb8cySZ90ab48RWyJ5eSDSMxNxMCFn7j9KTdhWbMeRKhssylDa6CqtBSdPZKFPuIi3bhyIjDAlJFGEyHEQOQkySmynlCfklvlgRpDvNm7Eqkfn4N9xQUizVqPMZqOniSBeBbtcTsM1ksXLuQwSxSH5f5HqJDhJDoHjIfDETGiDTMbBLgahTAAqTAIsDg5KOWBTKbHTUoX+183EoqdWNFf4NqvekqXzcfCbzzFSHQml1QabA1DLJUQHytBJRu7eGyEIJCylEjKRxz6jHZstHMOjFg+ZJELiHFT/JNXeaSRzncwDiQNkkKBwOGAUrWTjik5KJU6oIvC/EiPmPL8K10yZ0uS4eZDYZzJkEv9wnVVApclG3Ul3VTtwuASoFFQIVCmRnVuIIcoq/G/GgFo7tUgzLtJeOfcRzg05R258+Z4X2oxbb0T6ycO4LNxIojdS2rq61uSI0O4T4vMQeYkuAK6rMTKOoEEyiwNKGXDCFogXDRYc+PuEO6/12DMDBqbhkWA10pQm2ATnAkUmqFAbEplOUnK0Ekm/RSyvFjAyQM3wqMVDIoPqZnE+KgFqB37TBuF4z75Y/+FnTdb2GLHJYJaYbDhQZsSecitOlJlRbXI6nkhBwSg1SdTURfkqE5EoGnDfwGgM6hKEGLUcUXJCYhEC7bzDabWWeJ9Mp9tvRF88xfOICaiAwxEKjugLLmIwLzRq9D0SBwUnocrB46vkwfjgg0+bHGhPPnDbbTfhhty/ECkXYScMJgvxBVauB6sELAkOZXg0YxAIrsQULJfXoNwcjaWiiEO7Djf5Jo8R+2+tBV8dqcSeEjMq+cC6D/MqNVUQlJsAi12g4ZAEu0AdUwLtRqRGqDAuKRD949QYGReChECi4ZXo9pzIbV+8yjlqzCW4SbBgUKAWMMtglRMdQu1mpHbL1eTINPGAnANKBR6/9h6DN9a81dLXXVT9/9z7T1x+dAdiZSIcbgifx8o53B4WwvBwE2XnDqhu8wqVgwMCBOw3heNTmRp/7PizyTd5hNjHDTas26/BH1oliGmLENlViFspKaUG4lJK4hfqYLEBWqjBKWTgTSYEcVZEB8oxONSOSSkhGJ8RTwkuEHdUH8zj9b9338E7LyzFjBAR/QPCESDZIEp2OHgBAhFwQsvvnat5CdvNgQiYdT8euufeJgfakw+8vHYNzO++hksDTLCITR+VvjcCv5tFhoebgyDJRKprkosy8JwCZk6Jg2Yt1ut53Dn3Kfx71p1NvskjxH4zW493TjogVweDs1sgOOxU4vKCcytu5+Uor7HCQn5mqKaTwSwPhYlXObfmcEA0kNQ+ZoRYy2nwhcfHdUWfqFCfzZO9fsOXWL9uLcT8XMQrHUgLVCOapC8SgRAF0aWRLda5xalGO1PO/TtAeEQUqSpexAfVEma9+SFGDhna5EB78oGd+/bi3X/ditsiOFhFvq5NZ3/j7Lb/bnFgt86CQKWa4UGBOn9sycg7IEFvBxw8UMFzOGGyoNgmB5+UjBl334MZU6e5NZQtJrYVIl79qxxfFMuhDA6FXHSSWRDscNisIFnszZKCRiV1Xf4QBRGVXCiV2NSVtF7hqsuAmkqsGB+HOZeludUJb33IZDJi+45f8cuWX1GtKUVW9gkQi0Ycx0HlcslzNZ5Yvcjho3bPTknfwNnVrCDEloFsxeN69sJzr6xGYOCZo09bYEH8sx97cDZKTmbSrbjICQggjjP1l6RaXYBrmSK6AaIgrbFZqGKVEwVYJAE2nkNnDhQP4kFHHJmIt5VCqfR7PKhi+JzV3cqLKJEkGkostUcaIjrH4orxl+PSMZcjMNDpfu1OaTGxyUdITq51mWaYFaHg5Aqnnzgx5YhOguvNwnnEJq6kxI3UVcxmC8KCVYiwVmBIQgjmju6CofHEN5EVhgBD4GIR8AixSfbM/x3R4Y9iOwR1cN0lELKaE8liNDmg0RrhsNtoSp/02FBclR4Bm9Fa197OgTxUChlSwhToFR2E+EDig9b0+e1iO8yeZwh0BAQ8QmyiKjugt+Ojv0uxT6+EURZMfcVJkcvksNns1OPMleR+Zr9omtInmAOsteSXEQ14R0Cc9ZEh0AYIeITYxEfMDg7ZBju+P6XHVo2ACouMbstVgYE0aUBJaRVqdJWw12gx55J4LBzdhTpfgHicEXs1R/2xnM4c9N9MWrfB+LNP+CkCLSa2RDyhak1aJP2t3i7g9woL9lc6sLPECgNPtuY8dAYHcnNzITNosXJSCm7pGw+epNyt9VqSuUxkxBxE3FMYr/10yrFutQUCLSc21eqJ4DgeVkiw2UUUWgXk6u0oNIr4oZRDiRGQK1WoqNJCVnIaL13bkya5J0Ui5KYXIAiTyXvITxmx22Lw2Tf8F4EWExuSCDM4ZOqs2FdQg1MVRpwmkUh5NayCCAsnR6FWgEyhpNFUAiQLHugbgHEpEYgJlCPUyWQq9YmvGXFokXiSEIiJbP+ddqxnrY1Ai4jtkOyosPPYmG/CLycqqG94iV0BKJ1xw0mIYZNNRKVZcCa5N5mpiatrKI/EQAmDomUY3S0cvWKC0S2IhFPi6LVNci+IbOtZYQgwBJqHQIuITa5mfpZjwBeZNdCJTkcTcn/a6UYqg8iJqLZKzqgpgkRzdZlFFUwyp8dZqKMGYZAwsnswrkgKwtVJoUgMUzslN5PYzRtRVosh0NJAC8cqjXhmXyVyEQmlnIdgt0Mkd49dhefOENtqgt1qqwtgSDzO6K0nu0ADFyaqgRGxwO2DYnFV9yif9BFnM4oh4C0ItEBiSzhWacLSXWXIl8dAqSRJ7p2eZiQqqeggFzgklOmFussfArk8zgXDzJ/ZZrtcSiWDHXxlNqb3kOGzWWO8BR/WDoaATyLQAmKDmrbWHqrATxoJBkUYlEoS0c5B/Yc5QQSJjVWpt9Hrmg6TEXabiW7FyS0vQaGCjIQbJrpwqwXkemeSWI77Bkb5vI+4T84E1mi/QqBFxCZIkO34J8e12KMFTZXLK+RU8UX8xUnI4fpJ7slVwzEpYYhQ8BBsJsiUzssLoZwdCWFq9I8LRnpMEKJdARD9CmrWGYZA2yHQYmKTpu4t1mJ7lgZ7jUoUySIBmcJ5GYTnaJJ7o9UCc7kGacF2vH/TAHQOUcFmc9DtOykkBinxKXdGKD3/OlvbwcG+xBDwDwQ8QmybKKCwXI9DpTrs0PEoMUvIF4LBKdSoMgio1lbAUl2FCYlKvHxdRl2cszPRvPwDTNYLhoC3IOARYrs6YzTokVdtRlaVGUf1EvIQgtwaO04Va6GpqsE/UgOwYmqfOqcUbwGBtYMh4G8IeJTY9QmuMQrYU2VFsV2O8soafHe0HBN7huDZib2gYjZqf5tHrD9ehkCrEJv00Q4JH+/Lw+ZTeiTGhuNkQRlm9IvDbX3jvQwC1hyGgP8h0GrEJmmm/izV474vj6OsqgbX9+uMJ69Mq41C6n9Ash4xBLwJgVYjNukkcTld+lMmCkoqsGjKIGREuR+zyZtAYm1hCPgaAq1KbBLo8JjWBpnDhvToEOpD7ovhhH1tUFl7GQKtSmxikSbhVEnII0JqEhWFJo5gyjM28xgCrYpAqxK7VVvOXs4QYAg0igAjNpscDAE/RIAR2w8HlXWJIdAiYq9YsQJr166lKH788ccYPnz4eYju3r0bt9xyC/35c889hxkzZriFutlsxsKFC/Htt982+Xxj326yInuAIeCnCLSI2NnZ2bjzzjtRXFyM/v37Y926dYiMjKyDqj454+Pj8c4776BHjx5nQ7ltGzB27HnwMmL76Yxj3WoTBNwntkIBLF8OzJ17VsPWr1+Pxx57rEGJXJ/499xzD+bPn3+m7gsvAAsWAD//DFx2GSN2mww3+0hHQcB9YtvtTiKuW+ck+L3O1K1VVVW4++67cfDgwfOktmurfpa0XrPG+Z6773a+hywYDZT6Evvaa6/FsmXLEBAQ0FHGhfWTIdAiBNwntuszWq2TmOTsS4h5++2of452SebzpHVsrLPetdc664VfOOEeI3aLxpVV7uAIXDyxXYAVFTmJumsXJeqKnByqSHNJ56+++or+/WalEk9ZLFCOGeMkdEKCW5C7e8Zm0twtONlDHQyB5hPbBVRWFiW4JTMTj3McvjGb0a9fP6ScPIk7T56EIjUVaV9+CaSmXhS0jNgXBRd7mCFwFgItJ7brdfv3o/Suu1B97Bj9SZlcjvfT0rBg/frzNeFuDAIjthsgsUcYAo0g4FFi2+bNQ/G+fTBbLCiTyZD7r3/hjpdfbhb47IzdLNhYJYYARaDlxK7diuP0aWDZMuyOiKAOKdcFBOBZSYK6Vy/n2boFW3F2jmazlSFwcQg0n9jnKM8wbRrqS9k6uzU5XxMl24gRzVaeMWJf3KCypxkCF0/sBsxd9V1LCaQNepm9/36zzV1NDdN5zi9NVWC/Zwj4OQLuE7sRBxWCz7nEviDRmuGg0tQYMGI3hRD7fUdDwH1iN+JSei6x3d42e9CllBG7o01b1t+mEHCf2E29qbm/b+QSSHNfx+oxBBgCntCKMxQZAgwBr0Og/SW210HCGsQQ8H0EGLF9fwxZDxgC5yHAiM0mBUPADxFgxPbDQWVdYggwYrM5wBDwQwQYsf1wUFmXGAKM2GwOMAT8EAFGbD8cVNYlhgAjNpsDDAE/RIAR2w8HlXWJIcCIzeYAQ8APEfh/clktLuBuCrc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15051"/>
            <a:ext cx="6408712" cy="494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78807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84020_15-p-fon-dlya-prezentatsii-zelen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233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19672" y="177281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411760" y="-106361"/>
            <a:ext cx="612068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От греч.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τόπος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42D33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место, местность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242D33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’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όνομα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42D33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имя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242D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]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atherineasquithgallery.com/uploads/posts/2021-02/1613712116_33-p-letnii-fon-dlya-prezentatsii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9462" name="Picture 6" descr="https://sun9-67.userapi.com/6j9yPnrR_6b6-QfSBUprnBu8G1GaV1K9K8SlDw/EfEd_jR0S_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5557477" cy="3816424"/>
          </a:xfrm>
          <a:prstGeom prst="rect">
            <a:avLst/>
          </a:prstGeom>
          <a:noFill/>
        </p:spPr>
      </p:pic>
      <p:pic>
        <p:nvPicPr>
          <p:cNvPr id="19464" name="Picture 8" descr="https://ic.pics.livejournal.com/filin_dimitry/68381734/450492/450492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33264"/>
            <a:ext cx="4670789" cy="6624736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catherineasquithgallery.com/uploads/posts/2021-02/1613712116_33-p-letnii-fon-dlya-prezentatsii-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4" name="Picture 4" descr="https://avatars.mds.yandex.net/get-districts/1767466/2a0000016a3ffaad1bca229e0d57a26760af/optimiz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20105" cy="22768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47864" y="620688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</a:rPr>
              <a:t>Лингвистические задачки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1988840"/>
            <a:ext cx="55446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Я живу в городе Златоуст.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Я живу в городе Златоусте</a:t>
            </a:r>
            <a:r>
              <a:rPr lang="ru-RU" sz="3600" dirty="0" smtClean="0"/>
              <a:t>.</a:t>
            </a:r>
          </a:p>
          <a:p>
            <a:endParaRPr lang="ru-RU" sz="3600" dirty="0" smtClean="0"/>
          </a:p>
          <a:p>
            <a:r>
              <a:rPr lang="ru-RU" sz="3600" b="1" dirty="0" smtClean="0"/>
              <a:t>Я живу в Златоусте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dn.fishki.net/upload/post/2016/06/29/1997845/7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s://nashural.ru/assets/uploads/taganay-osen14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s3.nat-geo.ru/images/2019/5/15/e07e170e9a724e3bb4d2ab0d78197d38.max-120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5715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g-fotki.yandex.ru/get/9799/132998484.51/0_e790d_e690aa74_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s://life-list.ru/kartinki/itsil/itsil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15816" y="260648"/>
            <a:ext cx="52565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Если </a:t>
            </a:r>
            <a:r>
              <a:rPr lang="ru-RU" sz="3200" b="1" dirty="0" err="1" smtClean="0"/>
              <a:t>Таганай</a:t>
            </a:r>
            <a:r>
              <a:rPr lang="ru-RU" sz="3200" b="1" dirty="0" smtClean="0"/>
              <a:t> в переводе с башкирского языка  - </a:t>
            </a:r>
            <a:r>
              <a:rPr lang="ru-RU" sz="3200" b="1" dirty="0" smtClean="0">
                <a:solidFill>
                  <a:srgbClr val="FF0000"/>
                </a:solidFill>
              </a:rPr>
              <a:t>«подставка луны», </a:t>
            </a:r>
            <a:r>
              <a:rPr lang="ru-RU" sz="3200" b="1" dirty="0" smtClean="0"/>
              <a:t>то что означает название реки Ай?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87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Administrator</dc:creator>
  <cp:lastModifiedBy>Administrator</cp:lastModifiedBy>
  <cp:revision>3</cp:revision>
  <dcterms:created xsi:type="dcterms:W3CDTF">2021-11-19T18:44:25Z</dcterms:created>
  <dcterms:modified xsi:type="dcterms:W3CDTF">2021-11-28T12:56:02Z</dcterms:modified>
</cp:coreProperties>
</file>