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42394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latin typeface="Bahnschrift Condensed" panose="020B0502040204020203" pitchFamily="34" charset="0"/>
              </a:rPr>
              <a:t/>
            </a:r>
            <a:br>
              <a:rPr lang="en-US" sz="3600" dirty="0" smtClean="0">
                <a:latin typeface="Bahnschrift Condensed" panose="020B0502040204020203" pitchFamily="34" charset="0"/>
              </a:rPr>
            </a:br>
            <a:r>
              <a:rPr lang="en-US" sz="4400" dirty="0" smtClean="0">
                <a:latin typeface="Bahnschrift Condensed" panose="020B0502040204020203" pitchFamily="34" charset="0"/>
              </a:rPr>
              <a:t>Blog Entry</a:t>
            </a:r>
            <a:r>
              <a:rPr lang="en-US" sz="4400" dirty="0">
                <a:latin typeface="Bahnschrift Condensed" panose="020B0502040204020203" pitchFamily="34" charset="0"/>
              </a:rPr>
              <a:t/>
            </a:r>
            <a:br>
              <a:rPr lang="en-US" sz="4400" dirty="0">
                <a:latin typeface="Bahnschrift Condensed" panose="020B0502040204020203" pitchFamily="34" charset="0"/>
              </a:rPr>
            </a:br>
            <a:r>
              <a:rPr lang="en-US" sz="3600" dirty="0" smtClean="0">
                <a:latin typeface="Bahnschrift Condensed" panose="020B0502040204020203" pitchFamily="34" charset="0"/>
              </a:rPr>
              <a:t>You have a blog in </a:t>
            </a:r>
            <a:r>
              <a:rPr lang="en-US" sz="3600" dirty="0" err="1" smtClean="0">
                <a:latin typeface="Bahnschrift Condensed" panose="020B0502040204020203" pitchFamily="34" charset="0"/>
              </a:rPr>
              <a:t>Instagram</a:t>
            </a:r>
            <a:r>
              <a:rPr lang="en-US" sz="3600" dirty="0" smtClean="0">
                <a:latin typeface="Bahnschrift Condensed" panose="020B0502040204020203" pitchFamily="34" charset="0"/>
              </a:rPr>
              <a:t/>
            </a:r>
            <a:br>
              <a:rPr lang="en-US" sz="3600" dirty="0" smtClean="0">
                <a:latin typeface="Bahnschrift Condensed" panose="020B0502040204020203" pitchFamily="34" charset="0"/>
              </a:rPr>
            </a:br>
            <a:r>
              <a:rPr lang="en-US" sz="3600" dirty="0" smtClean="0">
                <a:latin typeface="Bahnschrift Condensed" panose="020B0502040204020203" pitchFamily="34" charset="0"/>
              </a:rPr>
              <a:t>_</a:t>
            </a:r>
            <a:r>
              <a:rPr lang="en-US" sz="3600" dirty="0" err="1" smtClean="0">
                <a:latin typeface="Bahnschrift Condensed" panose="020B0502040204020203" pitchFamily="34" charset="0"/>
              </a:rPr>
              <a:t>mnogo.lapki</a:t>
            </a:r>
            <a:r>
              <a:rPr lang="en-US" sz="3600" dirty="0" smtClean="0">
                <a:latin typeface="Bahnschrift Condensed" panose="020B0502040204020203" pitchFamily="34" charset="0"/>
              </a:rPr>
              <a:t>_</a:t>
            </a:r>
            <a:br>
              <a:rPr lang="en-US" sz="3600" dirty="0" smtClean="0">
                <a:latin typeface="Bahnschrift Condensed" panose="020B0502040204020203" pitchFamily="34" charset="0"/>
              </a:rPr>
            </a:br>
            <a:r>
              <a:rPr lang="en-US" sz="3600" dirty="0" smtClean="0">
                <a:latin typeface="Bahnschrift Condensed" panose="020B0502040204020203" pitchFamily="34" charset="0"/>
              </a:rPr>
              <a:t>You took a new photo of an insect</a:t>
            </a:r>
            <a:br>
              <a:rPr lang="en-US" sz="3600" dirty="0" smtClean="0">
                <a:latin typeface="Bahnschrift Condensed" panose="020B0502040204020203" pitchFamily="34" charset="0"/>
              </a:rPr>
            </a:br>
            <a:r>
              <a:rPr lang="en-US" sz="3600" dirty="0" smtClean="0">
                <a:latin typeface="Bahnschrift Condensed" panose="020B0502040204020203" pitchFamily="34" charset="0"/>
              </a:rPr>
              <a:t>and want to put it on your page. But firstly you should write a fascinating post!</a:t>
            </a:r>
            <a:br>
              <a:rPr lang="en-US" sz="3600" dirty="0" smtClean="0">
                <a:latin typeface="Bahnschrift Condensed" panose="020B0502040204020203" pitchFamily="34" charset="0"/>
              </a:rPr>
            </a:br>
            <a:endParaRPr lang="ru-RU" sz="3600" dirty="0">
              <a:latin typeface="Bahnschrift Condensed" panose="020B0502040204020203" pitchFamily="34" charset="0"/>
            </a:endParaRPr>
          </a:p>
        </p:txBody>
      </p:sp>
      <p:pic>
        <p:nvPicPr>
          <p:cNvPr id="1026" name="Picture 2" descr="https://sms-acktiwator.ru/uploads/user/219574/Inst%20St/in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833664"/>
            <a:ext cx="4200360" cy="2907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99478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</TotalTime>
  <Words>0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Апекс</vt:lpstr>
      <vt:lpstr> Blog Entry You have a blog in Instagram _mnogo.lapki_ You took a new photo of an insect and want to put it on your page. But firstly you should write a fascinating post!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 have a blog in Instagram _mnogo.lapki_ You took a new photo of an insect and want to put it on your page. But firstly you should write </dc:title>
  <dc:creator>Пользователь</dc:creator>
  <cp:lastModifiedBy>Пользователь</cp:lastModifiedBy>
  <cp:revision>2</cp:revision>
  <dcterms:created xsi:type="dcterms:W3CDTF">2021-11-05T12:32:33Z</dcterms:created>
  <dcterms:modified xsi:type="dcterms:W3CDTF">2021-11-05T12:46:18Z</dcterms:modified>
</cp:coreProperties>
</file>