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9" r:id="rId3"/>
    <p:sldId id="263" r:id="rId4"/>
    <p:sldId id="262" r:id="rId5"/>
    <p:sldId id="268" r:id="rId6"/>
    <p:sldId id="258" r:id="rId7"/>
    <p:sldId id="267" r:id="rId8"/>
    <p:sldId id="260" r:id="rId9"/>
    <p:sldId id="261" r:id="rId10"/>
    <p:sldId id="264" r:id="rId11"/>
    <p:sldId id="265" r:id="rId12"/>
    <p:sldId id="270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8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01.02.2021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01.02.2021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31640" y="188640"/>
            <a:ext cx="7406640" cy="1556934"/>
          </a:xfrm>
        </p:spPr>
        <p:txBody>
          <a:bodyPr>
            <a:normAutofit/>
          </a:bodyPr>
          <a:lstStyle/>
          <a:p>
            <a:r>
              <a:rPr lang="ru-RU" sz="2000" b="1" dirty="0" smtClean="0"/>
              <a:t>   Муниципальное </a:t>
            </a:r>
            <a:r>
              <a:rPr lang="ru-RU" sz="2000" b="1" dirty="0" smtClean="0"/>
              <a:t>дошкольное образовательное бюджетное   </a:t>
            </a:r>
            <a:br>
              <a:rPr lang="ru-RU" sz="2000" b="1" dirty="0" smtClean="0"/>
            </a:br>
            <a:r>
              <a:rPr lang="ru-RU" sz="2000" b="1" dirty="0" smtClean="0"/>
              <a:t>                              учреждение</a:t>
            </a:r>
            <a:r>
              <a:rPr lang="ru-RU" sz="4400" dirty="0" smtClean="0"/>
              <a:t> </a:t>
            </a:r>
            <a:r>
              <a:rPr lang="ru-RU" sz="2000" b="1" dirty="0" smtClean="0"/>
              <a:t>«Детский сад №10</a:t>
            </a:r>
            <a:br>
              <a:rPr lang="ru-RU" sz="2000" b="1" dirty="0" smtClean="0"/>
            </a:br>
            <a:r>
              <a:rPr lang="ru-RU" sz="2000" b="1" dirty="0" smtClean="0"/>
              <a:t>                      </a:t>
            </a:r>
            <a:r>
              <a:rPr lang="ru-RU" sz="2000" b="1" dirty="0" smtClean="0"/>
              <a:t>    </a:t>
            </a:r>
            <a:r>
              <a:rPr lang="ru-RU" sz="2000" b="1" dirty="0" smtClean="0"/>
              <a:t>Лесозаводского городского округа»</a:t>
            </a:r>
            <a:endParaRPr lang="ru-RU" sz="2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37360" y="1785926"/>
            <a:ext cx="5763598" cy="785818"/>
          </a:xfrm>
        </p:spPr>
        <p:txBody>
          <a:bodyPr>
            <a:normAutofit fontScale="92500" lnSpcReduction="10000"/>
          </a:bodyPr>
          <a:lstStyle/>
          <a:p>
            <a:r>
              <a:rPr lang="ru-RU" b="1" i="1" dirty="0" smtClean="0"/>
              <a:t> </a:t>
            </a:r>
          </a:p>
          <a:p>
            <a:r>
              <a:rPr lang="ru-RU" b="1" i="1" dirty="0" smtClean="0"/>
              <a:t>                  Дикие кошки Приморья</a:t>
            </a:r>
            <a:endParaRPr lang="ru-RU" dirty="0"/>
          </a:p>
        </p:txBody>
      </p:sp>
      <p:pic>
        <p:nvPicPr>
          <p:cNvPr id="4" name="Picture 4" descr="tigr_dikii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2571744"/>
            <a:ext cx="2659063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F:\проекты\проект животные Приморья\картинки животных\nayckavsh-fakti-pro-ris-osoblivost-legendi_221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380" y="2571744"/>
            <a:ext cx="3171202" cy="2357454"/>
          </a:xfrm>
          <a:prstGeom prst="rect">
            <a:avLst/>
          </a:prstGeom>
          <a:noFill/>
        </p:spPr>
      </p:pic>
      <p:pic>
        <p:nvPicPr>
          <p:cNvPr id="1026" name="Picture 2" descr="C:\Users\пк\Pictures\Рисунок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00430" y="4286256"/>
            <a:ext cx="2055814" cy="1957389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940152" y="5264950"/>
            <a:ext cx="3059832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/>
            <a:r>
              <a:rPr lang="ru-RU" sz="1400" i="1" dirty="0" smtClean="0">
                <a:solidFill>
                  <a:srgbClr val="002060"/>
                </a:solidFill>
                <a:latin typeface="Calibri" pitchFamily="34" charset="0"/>
              </a:rPr>
              <a:t>         Подготовила</a:t>
            </a:r>
            <a:endParaRPr lang="ru-RU" sz="1400" i="1" dirty="0">
              <a:solidFill>
                <a:srgbClr val="002060"/>
              </a:solidFill>
              <a:latin typeface="Calibri" pitchFamily="34" charset="0"/>
            </a:endParaRPr>
          </a:p>
          <a:p>
            <a:pPr eaLnBrk="0" hangingPunct="0"/>
            <a:r>
              <a:rPr lang="ru-RU" sz="1400" i="1" dirty="0">
                <a:solidFill>
                  <a:srgbClr val="002060"/>
                </a:solidFill>
                <a:latin typeface="Calibri" pitchFamily="34" charset="0"/>
              </a:rPr>
              <a:t>                                               </a:t>
            </a:r>
            <a:r>
              <a:rPr lang="ru-RU" sz="1400" i="1" dirty="0" smtClean="0">
                <a:solidFill>
                  <a:srgbClr val="002060"/>
                </a:solidFill>
                <a:latin typeface="Calibri" pitchFamily="34" charset="0"/>
              </a:rPr>
              <a:t>воспитатель высшей </a:t>
            </a:r>
            <a:r>
              <a:rPr lang="ru-RU" sz="1400" i="1" dirty="0" err="1" smtClean="0">
                <a:solidFill>
                  <a:srgbClr val="002060"/>
                </a:solidFill>
                <a:latin typeface="Calibri" pitchFamily="34" charset="0"/>
              </a:rPr>
              <a:t>кв.категории</a:t>
            </a:r>
            <a:endParaRPr lang="ru-RU" sz="1400" i="1" dirty="0" smtClean="0">
              <a:solidFill>
                <a:srgbClr val="002060"/>
              </a:solidFill>
              <a:latin typeface="Calibri" pitchFamily="34" charset="0"/>
            </a:endParaRPr>
          </a:p>
          <a:p>
            <a:pPr eaLnBrk="0" hangingPunct="0"/>
            <a:r>
              <a:rPr lang="ru-RU" sz="1400" i="1" dirty="0" err="1" smtClean="0">
                <a:solidFill>
                  <a:srgbClr val="002060"/>
                </a:solidFill>
                <a:latin typeface="Calibri" pitchFamily="34" charset="0"/>
              </a:rPr>
              <a:t>Абушенкова</a:t>
            </a:r>
            <a:r>
              <a:rPr lang="ru-RU" sz="1400" i="1" dirty="0" smtClean="0">
                <a:solidFill>
                  <a:srgbClr val="002060"/>
                </a:solidFill>
                <a:latin typeface="Calibri" pitchFamily="34" charset="0"/>
              </a:rPr>
              <a:t> </a:t>
            </a:r>
            <a:r>
              <a:rPr lang="ru-RU" sz="1400" i="1" dirty="0">
                <a:solidFill>
                  <a:srgbClr val="002060"/>
                </a:solidFill>
                <a:latin typeface="Calibri" pitchFamily="34" charset="0"/>
              </a:rPr>
              <a:t>С.С.</a:t>
            </a:r>
          </a:p>
          <a:p>
            <a:pPr eaLnBrk="0" hangingPunct="0"/>
            <a:r>
              <a:rPr lang="ru-RU" sz="1400" i="1" dirty="0">
                <a:solidFill>
                  <a:srgbClr val="002060"/>
                </a:solidFill>
                <a:latin typeface="Calibri" pitchFamily="34" charset="0"/>
              </a:rPr>
              <a:t>                                               </a:t>
            </a:r>
            <a:endParaRPr lang="ru-RU" sz="14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G:\проекты\проект животные Приморья\картинки животных\slide_2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0"/>
            <a:ext cx="8172399" cy="68579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1475656" y="332656"/>
            <a:ext cx="7498080" cy="27463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 useBgFill="1"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0"/>
            <a:ext cx="8100392" cy="6858000"/>
          </a:xfrm>
        </p:spPr>
        <p:txBody>
          <a:bodyPr>
            <a:normAutofit fontScale="92500"/>
          </a:bodyPr>
          <a:lstStyle/>
          <a:p>
            <a:pPr fontAlgn="base"/>
            <a:r>
              <a:rPr lang="ru-RU" dirty="0" smtClean="0"/>
              <a:t>Рысь – прирождённый охотник. Она может подолгу пребывать в засаде, выслеживая потенциальную жертву.</a:t>
            </a:r>
          </a:p>
          <a:p>
            <a:pPr fontAlgn="base"/>
            <a:r>
              <a:rPr lang="ru-RU" dirty="0" smtClean="0"/>
              <a:t>Дневное время для рыси – не самое любимое. Днём она, как правило, пребывает в своём логове – яме, или расщелине, ловко спрятанной в лесных зарослях. А лишь только стемнеет, выходит на охоту. Добычей рыси может стать заяц, тетерев, косуля, оленёнок, лисёнок, енотовидная собака. На жертву с дерева никогда не прыгает.</a:t>
            </a:r>
          </a:p>
          <a:p>
            <a:r>
              <a:rPr lang="ru-RU" dirty="0" smtClean="0"/>
              <a:t>Лишних звуков рысь издавать не любит. Но весной, когда в природе всё поёт и воркует, она громко и резко урчит, мяукает, кричит.</a:t>
            </a:r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332656"/>
            <a:ext cx="711053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9600" dirty="0" smtClean="0"/>
              <a:t>СПАСИБО      </a:t>
            </a:r>
            <a:endParaRPr lang="ru-RU" sz="9600" dirty="0"/>
          </a:p>
          <a:p>
            <a:pPr>
              <a:buNone/>
            </a:pPr>
            <a:r>
              <a:rPr lang="ru-RU" sz="9600" dirty="0" smtClean="0"/>
              <a:t>            ЗА ВНИМАНИЕ!</a:t>
            </a:r>
            <a:endParaRPr lang="ru-RU" sz="9600" dirty="0"/>
          </a:p>
        </p:txBody>
      </p:sp>
    </p:spTree>
    <p:extLst>
      <p:ext uri="{BB962C8B-B14F-4D97-AF65-F5344CB8AC3E}">
        <p14:creationId xmlns:p14="http://schemas.microsoft.com/office/powerpoint/2010/main" val="16958527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400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Тигр - самая большая </a:t>
            </a:r>
            <a:br>
              <a:rPr lang="ru-RU" sz="4400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</a:br>
            <a:r>
              <a:rPr lang="ru-RU" sz="4400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кошка на земле.</a:t>
            </a:r>
            <a:endParaRPr lang="ru-RU" sz="4400" kern="10" dirty="0">
              <a:ln w="9525">
                <a:solidFill>
                  <a:schemeClr val="tx1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Impact"/>
            </a:endParaRPr>
          </a:p>
        </p:txBody>
      </p:sp>
      <p:pic>
        <p:nvPicPr>
          <p:cNvPr id="4" name="Picture 4" descr="tigr_dikii01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984375" y="1447800"/>
            <a:ext cx="64008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5" descr="tigr_dikii4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0"/>
            <a:ext cx="3924300" cy="3243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tigr_dikii2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428604"/>
            <a:ext cx="4143372" cy="355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2071670" y="4071942"/>
            <a:ext cx="657229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Амурский тигр занесён в Международную Красную книгу. </a:t>
            </a:r>
          </a:p>
          <a:p>
            <a:r>
              <a:rPr lang="ru-RU" sz="2000" b="1" dirty="0" smtClean="0"/>
              <a:t>Тигры охотятся исключительно в одиночку, используя два приёма охоты: подкрадывание к добыче и ожидание её в засаде. Первый приём чаще используется тиграми зимой, второй — летом.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5" descr="tigr_dikii19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0"/>
            <a:ext cx="810039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1259632" y="4272677"/>
            <a:ext cx="4572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>Любят тигр с тигрицей мрак,</a:t>
            </a:r>
          </a:p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>Как любая кошка,</a:t>
            </a:r>
          </a:p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>Ненавидят злых собак,</a:t>
            </a:r>
          </a:p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>И рычат немножко.</a:t>
            </a:r>
          </a:p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>Полосатое пальто</a:t>
            </a:r>
          </a:p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>Носят тигр с тигрицей.</a:t>
            </a:r>
          </a:p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>Только птица в небесах</a:t>
            </a:r>
          </a:p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>Тигра не боится.                </a:t>
            </a:r>
          </a:p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>                                   О. Зыкова 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43808" y="359898"/>
            <a:ext cx="5995392" cy="147218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03848" y="1850064"/>
            <a:ext cx="5635352" cy="17526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Picture 5" descr="tigr_dikii4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0"/>
            <a:ext cx="810039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259632" y="5949280"/>
            <a:ext cx="77048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Кошки умеют мурлыкать, мурлычет и тигр, когда он сыт и спокоен. Но если что-то не по нему – глухо рычит, и издаёт угрожающие звуки</a:t>
            </a:r>
            <a:endParaRPr lang="ru-RU" b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F:\проекты\проект животные Приморья\картинки животных\img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0"/>
            <a:ext cx="8143899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Рисунок1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71600" y="0"/>
            <a:ext cx="8172399" cy="6857999"/>
          </a:xfrm>
        </p:spPr>
      </p:pic>
      <p:sp>
        <p:nvSpPr>
          <p:cNvPr id="5" name="Прямоугольник 4"/>
          <p:cNvSpPr/>
          <p:nvPr/>
        </p:nvSpPr>
        <p:spPr>
          <a:xfrm>
            <a:off x="1043608" y="4365104"/>
            <a:ext cx="7929618" cy="2492896"/>
          </a:xfrm>
          <a:prstGeom prst="rect">
            <a:avLst/>
          </a:prstGeom>
          <a:solidFill>
            <a:schemeClr val="bg1">
              <a:alpha val="74000"/>
            </a:schemeClr>
          </a:solidFill>
          <a:ln>
            <a:solidFill>
              <a:srgbClr val="005828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Рысь –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обитает в приморской тайге</a:t>
            </a:r>
          </a:p>
          <a:p>
            <a:pPr lvl="0" algn="ctr">
              <a:defRPr/>
            </a:pPr>
            <a:r>
              <a:rPr lang="ru-RU" sz="1600" b="1" dirty="0" smtClean="0">
                <a:solidFill>
                  <a:srgbClr val="FF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Рысь – это лесная кошка. Крупная, ловкая, на высоких ногах, с красивыми длинными кисточками на ушах</a:t>
            </a:r>
            <a:r>
              <a:rPr lang="ru-RU" sz="1600" dirty="0" smtClean="0">
                <a:solidFill>
                  <a:srgbClr val="FF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lang="ru-RU" sz="16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600" dirty="0"/>
          </a:p>
        </p:txBody>
      </p:sp>
      <p:pic>
        <p:nvPicPr>
          <p:cNvPr id="6" name="Picture 2" descr="F:\проекты\проект животные Приморья\картинки животных\nayckavsh-fakti-pro-ris-osoblivost-legendi_221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4414" y="357167"/>
            <a:ext cx="4028458" cy="34290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F:\проекты\проект животные Приморья\картинки животных\nayckavsh-fakti-pro-ris-osoblivost-legendi_221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"/>
            <a:ext cx="8100392" cy="6857999"/>
          </a:xfrm>
          <a:prstGeom prst="rect">
            <a:avLst/>
          </a:prstGeom>
          <a:noFill/>
        </p:spPr>
      </p:pic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1043608" y="5473005"/>
            <a:ext cx="7884368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Рысь – это лесная кошка. Крупная, ловкая, на высоких ногах, с красивыми длинными кисточками на ушах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 useBgFill="1"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0"/>
            <a:ext cx="8100392" cy="68580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endParaRPr lang="ru-RU" sz="2800" dirty="0" smtClean="0"/>
          </a:p>
          <a:p>
            <a:pPr>
              <a:buNone/>
            </a:pPr>
            <a:r>
              <a:rPr lang="ru-RU" sz="2800" dirty="0" smtClean="0"/>
              <a:t>Заяц белый берегись!</a:t>
            </a:r>
          </a:p>
          <a:p>
            <a:pPr>
              <a:buNone/>
            </a:pPr>
            <a:r>
              <a:rPr lang="ru-RU" sz="2800" dirty="0" smtClean="0"/>
              <a:t>Я – большая кошка –</a:t>
            </a:r>
          </a:p>
          <a:p>
            <a:pPr>
              <a:buNone/>
            </a:pPr>
            <a:r>
              <a:rPr lang="ru-RU" sz="2800" dirty="0" smtClean="0"/>
              <a:t> рысь.</a:t>
            </a:r>
          </a:p>
          <a:p>
            <a:pPr>
              <a:buNone/>
            </a:pPr>
            <a:r>
              <a:rPr lang="ru-RU" sz="2800" dirty="0" smtClean="0"/>
              <a:t>На ушах у кошки-</a:t>
            </a:r>
          </a:p>
          <a:p>
            <a:pPr>
              <a:buNone/>
            </a:pPr>
            <a:r>
              <a:rPr lang="ru-RU" sz="2800" dirty="0" smtClean="0"/>
              <a:t>Кисточки сережки.</a:t>
            </a:r>
          </a:p>
          <a:p>
            <a:pPr>
              <a:buNone/>
            </a:pPr>
            <a:endParaRPr lang="ru-RU" sz="2800" dirty="0" smtClean="0"/>
          </a:p>
          <a:p>
            <a:pPr>
              <a:buNone/>
            </a:pPr>
            <a:r>
              <a:rPr lang="ru-RU" sz="2800" dirty="0" smtClean="0"/>
              <a:t>Когти схватят цепко, хватко-</a:t>
            </a:r>
          </a:p>
          <a:p>
            <a:pPr>
              <a:buNone/>
            </a:pPr>
            <a:r>
              <a:rPr lang="ru-RU" sz="2800" dirty="0" smtClean="0"/>
              <a:t>С этим у меня в порядке.</a:t>
            </a:r>
          </a:p>
          <a:p>
            <a:pPr>
              <a:buNone/>
            </a:pPr>
            <a:r>
              <a:rPr lang="ru-RU" sz="2800" dirty="0" smtClean="0"/>
              <a:t>Я и хитрую лисицу</a:t>
            </a:r>
          </a:p>
          <a:p>
            <a:pPr>
              <a:buNone/>
            </a:pPr>
            <a:r>
              <a:rPr lang="ru-RU" sz="2800" dirty="0" smtClean="0"/>
              <a:t>У норы перехвачу,</a:t>
            </a:r>
          </a:p>
          <a:p>
            <a:pPr>
              <a:buNone/>
            </a:pPr>
            <a:r>
              <a:rPr lang="ru-RU" sz="2800" dirty="0" smtClean="0"/>
              <a:t>И о ствол осины старой</a:t>
            </a:r>
          </a:p>
          <a:p>
            <a:pPr>
              <a:buNone/>
            </a:pPr>
            <a:r>
              <a:rPr lang="ru-RU" sz="2800" dirty="0" smtClean="0"/>
              <a:t>Свои когти подточу.   </a:t>
            </a:r>
          </a:p>
          <a:p>
            <a:pPr>
              <a:buNone/>
            </a:pPr>
            <a:r>
              <a:rPr lang="ru-RU" sz="2800" dirty="0" smtClean="0"/>
              <a:t>                                                    О. Зыкова </a:t>
            </a:r>
            <a:endParaRPr lang="ru-RU" sz="2800" dirty="0"/>
          </a:p>
        </p:txBody>
      </p:sp>
      <p:pic>
        <p:nvPicPr>
          <p:cNvPr id="4" name="Picture 2" descr="D:\Новая папка\ec0f8672066f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188640"/>
            <a:ext cx="4053086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68</TotalTime>
  <Words>264</Words>
  <Application>Microsoft Office PowerPoint</Application>
  <PresentationFormat>Экран (4:3)</PresentationFormat>
  <Paragraphs>42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Солнцестояние</vt:lpstr>
      <vt:lpstr>   Муниципальное дошкольное образовательное бюджетное                                  учреждение «Детский сад №10                           Лесозаводского городского округа»</vt:lpstr>
      <vt:lpstr>Тигр - самая большая  кошка на земле.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Настена</dc:creator>
  <cp:lastModifiedBy>Администратор</cp:lastModifiedBy>
  <cp:revision>12</cp:revision>
  <dcterms:created xsi:type="dcterms:W3CDTF">2016-11-15T10:20:50Z</dcterms:created>
  <dcterms:modified xsi:type="dcterms:W3CDTF">2021-02-01T17:10:35Z</dcterms:modified>
</cp:coreProperties>
</file>