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1" r:id="rId4"/>
    <p:sldId id="258" r:id="rId5"/>
    <p:sldId id="260" r:id="rId6"/>
    <p:sldId id="259" r:id="rId7"/>
    <p:sldId id="262" r:id="rId8"/>
    <p:sldId id="263" r:id="rId9"/>
    <p:sldId id="267" r:id="rId10"/>
    <p:sldId id="268" r:id="rId11"/>
    <p:sldId id="264" r:id="rId12"/>
    <p:sldId id="265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6" d="100"/>
          <a:sy n="76" d="100"/>
        </p:scale>
        <p:origin x="-1206" y="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Содержимое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Содержимое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Содержимое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C97CAE9C-E7CD-44F3-8D30-FE857F269151}" type="datetimeFigureOut">
              <a:rPr lang="ru-RU" smtClean="0"/>
              <a:pPr/>
              <a:t>13.12.2023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6C1CD740-5536-496B-8262-FD376D26821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8596" y="1142984"/>
            <a:ext cx="8305800" cy="1981200"/>
          </a:xfrm>
        </p:spPr>
        <p:txBody>
          <a:bodyPr/>
          <a:lstStyle/>
          <a:p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Виртуальное путешествие по городу</a:t>
            </a:r>
            <a:br>
              <a:rPr lang="ru-RU" sz="32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Вязники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28596" y="571480"/>
            <a:ext cx="8229600" cy="828328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b="0" i="0" u="none" strike="noStrike" kern="1200" cap="none" spc="-100" normalizeH="0" baseline="0" noProof="0" dirty="0" smtClean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МБДОУ </a:t>
            </a:r>
            <a:r>
              <a:rPr kumimoji="0" lang="ru-RU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«Детский сад № 25»</a:t>
            </a:r>
            <a:endParaRPr kumimoji="0" lang="ru-RU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571472" y="5357826"/>
            <a:ext cx="8229600" cy="828328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Выполнил воспитатель: </a:t>
            </a:r>
          </a:p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b="0" i="0" u="none" strike="noStrike" kern="1200" cap="none" spc="-100" normalizeH="0" baseline="0" noProof="0" dirty="0" smtClean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F0000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  <a:uLnTx/>
                <a:uFillTx/>
                <a:latin typeface="Calibri" pitchFamily="34" charset="0"/>
                <a:ea typeface="+mj-ea"/>
                <a:cs typeface="Calibri" pitchFamily="34" charset="0"/>
              </a:rPr>
              <a:t>Васильева А.В.</a:t>
            </a:r>
            <a:endParaRPr kumimoji="0" lang="ru-RU" b="0" i="0" u="none" strike="noStrike" kern="1200" cap="none" spc="-100" normalizeH="0" baseline="0" noProof="0" dirty="0">
              <a:ln w="3200">
                <a:solidFill>
                  <a:schemeClr val="bg2">
                    <a:shade val="75000"/>
                    <a:alpha val="25000"/>
                  </a:schemeClr>
                </a:solidFill>
                <a:prstDash val="solid"/>
                <a:round/>
              </a:ln>
              <a:solidFill>
                <a:srgbClr val="FF0000"/>
              </a:solidFill>
              <a:effectLst>
                <a:innerShdw blurRad="50800" dist="25400" dir="13500000">
                  <a:srgbClr val="000000">
                    <a:alpha val="70000"/>
                  </a:srgbClr>
                </a:innerShdw>
              </a:effectLst>
              <a:uLnTx/>
              <a:uFillTx/>
              <a:latin typeface="Calibri" pitchFamily="34" charset="0"/>
              <a:ea typeface="+mj-ea"/>
              <a:cs typeface="Calibri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357686" y="28572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>
              <a:defRPr/>
            </a:pPr>
            <a:r>
              <a:rPr lang="ru-RU" b="1" dirty="0" smtClean="0">
                <a:solidFill>
                  <a:schemeClr val="bg1"/>
                </a:solidFill>
                <a:latin typeface="Calibri" pitchFamily="34" charset="0"/>
                <a:cs typeface="Calibri" pitchFamily="34" charset="0"/>
              </a:rPr>
              <a:t>Приложение 5</a:t>
            </a:r>
            <a:endParaRPr lang="ru-RU" b="1" dirty="0">
              <a:solidFill>
                <a:schemeClr val="bg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012160" y="6165304"/>
            <a:ext cx="2098576" cy="406968"/>
          </a:xfrm>
        </p:spPr>
        <p:txBody>
          <a:bodyPr>
            <a:noAutofit/>
          </a:bodyPr>
          <a:lstStyle/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Историка – художественный  музей</a:t>
            </a:r>
            <a:endParaRPr lang="ru-RU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38" y="2285992"/>
            <a:ext cx="4339559" cy="3287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683568" y="3699320"/>
            <a:ext cx="2098576" cy="49912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rm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0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Музей песни</a:t>
            </a:r>
            <a:endParaRPr lang="ru-RU" sz="20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125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2931" r="17719"/>
          <a:stretch/>
        </p:blipFill>
        <p:spPr bwMode="auto">
          <a:xfrm>
            <a:off x="153860" y="30627"/>
            <a:ext cx="4418140" cy="35915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064282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язники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1" y="1196752"/>
            <a:ext cx="3128856" cy="4176464"/>
          </a:xfr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72816"/>
            <a:ext cx="5081653" cy="33055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Заголовок 2"/>
          <p:cNvSpPr txBox="1">
            <a:spLocks/>
          </p:cNvSpPr>
          <p:nvPr/>
        </p:nvSpPr>
        <p:spPr>
          <a:xfrm>
            <a:off x="1187624" y="346759"/>
            <a:ext cx="6696744" cy="499120"/>
          </a:xfrm>
          <a:prstGeom prst="rect">
            <a:avLst/>
          </a:prstGeom>
          <a:ln w="6350" cap="rnd">
            <a:noFill/>
          </a:ln>
        </p:spPr>
        <p:txBody>
          <a:bodyPr vert="horz" rtlCol="0" anchor="b" anchorCtr="0">
            <a:noAutofit/>
          </a:bodyPr>
          <a:lstStyle>
            <a:lvl1pPr algn="l" rtl="0" eaLnBrk="1" latinLnBrk="0" hangingPunct="1">
              <a:spcBef>
                <a:spcPct val="0"/>
              </a:spcBef>
              <a:buNone/>
              <a:defRPr kumimoji="0" lang="en-US" sz="4200" b="0" kern="1200" spc="-100" baseline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prstClr val="black">
                      <a:alpha val="70000"/>
                    </a:prstClr>
                  </a:innerShdw>
                </a:effectLst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Валерий Николаевич </a:t>
            </a:r>
            <a:r>
              <a:rPr lang="ru-RU" sz="3200" b="1" dirty="0" err="1" smtClean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Кубасов</a:t>
            </a:r>
            <a:endParaRPr lang="ru-RU" sz="32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язники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1124744"/>
            <a:ext cx="5040560" cy="501049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-24569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Алексей Иванович Фатьянов</a:t>
            </a:r>
            <a:endParaRPr lang="ru-RU" sz="3200" b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вязники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259632" y="1124744"/>
            <a:ext cx="6921500" cy="5191125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828328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Въезд в город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язники 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908720"/>
            <a:ext cx="5616624" cy="537321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Герб города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язники 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700808"/>
            <a:ext cx="7417967" cy="424847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Старый город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Город сейчас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052736"/>
            <a:ext cx="7337508" cy="5075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latin typeface="Calibri" pitchFamily="34" charset="0"/>
                <a:cs typeface="Calibri" pitchFamily="34" charset="0"/>
              </a:rPr>
              <a:t>Фатьяновская</a:t>
            </a:r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 площадка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3493"/>
          <a:stretch/>
        </p:blipFill>
        <p:spPr bwMode="auto">
          <a:xfrm>
            <a:off x="179512" y="1124744"/>
            <a:ext cx="4635996" cy="26950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46083"/>
          <a:stretch/>
        </p:blipFill>
        <p:spPr bwMode="auto">
          <a:xfrm>
            <a:off x="4268027" y="3717032"/>
            <a:ext cx="4447456" cy="29974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язники 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772816"/>
            <a:ext cx="6480720" cy="388843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Аллея боевой славы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900336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Дуб  - Стародуб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68760"/>
            <a:ext cx="7245424" cy="48302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вязники 1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331640" y="1340768"/>
            <a:ext cx="7134806" cy="460851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2192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>
                <a:latin typeface="Calibri" pitchFamily="34" charset="0"/>
                <a:cs typeface="Calibri" pitchFamily="34" charset="0"/>
              </a:rPr>
              <a:t>Смотровая площадка. Венец </a:t>
            </a:r>
            <a:endParaRPr lang="ru-RU" sz="32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50</TotalTime>
  <Words>52</Words>
  <Application>Microsoft Office PowerPoint</Application>
  <PresentationFormat>Экран (4:3)</PresentationFormat>
  <Paragraphs>18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Бумажная</vt:lpstr>
      <vt:lpstr>Виртуальное путешествие по городу Вязники</vt:lpstr>
      <vt:lpstr>Въезд в город</vt:lpstr>
      <vt:lpstr>Герб города</vt:lpstr>
      <vt:lpstr>Старый город</vt:lpstr>
      <vt:lpstr>Город сейчас</vt:lpstr>
      <vt:lpstr>Фатьяновская площадка</vt:lpstr>
      <vt:lpstr>Аллея боевой славы</vt:lpstr>
      <vt:lpstr>Дуб  - Стародуб</vt:lpstr>
      <vt:lpstr>Смотровая площадка. Венец </vt:lpstr>
      <vt:lpstr>Историка – художественный  музей</vt:lpstr>
      <vt:lpstr>Слайд 11</vt:lpstr>
      <vt:lpstr>Алексей Иванович Фатьянов</vt:lpstr>
    </vt:vector>
  </TitlesOfParts>
  <Company>VIMPELCOM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ГОРОД</dc:title>
  <dc:creator>Administrator</dc:creator>
  <cp:lastModifiedBy>Ольга</cp:lastModifiedBy>
  <cp:revision>9</cp:revision>
  <dcterms:created xsi:type="dcterms:W3CDTF">2014-09-22T18:06:38Z</dcterms:created>
  <dcterms:modified xsi:type="dcterms:W3CDTF">2023-12-13T08:32:43Z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869722</vt:lpwstr>
  </property>
  <property fmtid="{D5CDD505-2E9C-101B-9397-08002B2CF9AE}" pid="3" name="NXPowerLiteSettings">
    <vt:lpwstr>F7000400038000</vt:lpwstr>
  </property>
  <property fmtid="{D5CDD505-2E9C-101B-9397-08002B2CF9AE}" pid="4" name="NXPowerLiteVersion">
    <vt:lpwstr>D5.0.3</vt:lpwstr>
  </property>
</Properties>
</file>