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58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3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801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969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133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101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936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664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547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454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586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940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585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F315E-CA54-4171-A49F-6946ECCB9D0E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01841-EB43-49C5-89B3-5A390E3CE0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79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1897"/>
          <a:stretch/>
        </p:blipFill>
        <p:spPr>
          <a:xfrm>
            <a:off x="23118" y="448574"/>
            <a:ext cx="9120882" cy="579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54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.siteapi.org/cduzqe52ifEualYkjifhN0A5HoE=/fit-in/1400x1000/center/top/s.siteapi.org/1b4730db55e2b07/img/k5d7b0mgi5ck8ggwo8kok0o84wsc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49" y="764704"/>
            <a:ext cx="9144000" cy="514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624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C32BB-86FE-6631-3A44-414A16709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Picture background">
            <a:extLst>
              <a:ext uri="{FF2B5EF4-FFF2-40B4-BE49-F238E27FC236}">
                <a16:creationId xmlns:a16="http://schemas.microsoft.com/office/drawing/2014/main" id="{CA69C248-A114-B1D9-2986-C0E3DDE97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64" y="2509576"/>
            <a:ext cx="1637881" cy="1637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>
            <a:extLst>
              <a:ext uri="{FF2B5EF4-FFF2-40B4-BE49-F238E27FC236}">
                <a16:creationId xmlns:a16="http://schemas.microsoft.com/office/drawing/2014/main" id="{5D42B737-D648-5FFE-CE2D-A8450EB101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8" t="21100" r="19513" b="23663"/>
          <a:stretch>
            <a:fillRect/>
          </a:stretch>
        </p:blipFill>
        <p:spPr bwMode="auto">
          <a:xfrm>
            <a:off x="3761289" y="130628"/>
            <a:ext cx="2118629" cy="184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Picture background">
            <a:extLst>
              <a:ext uri="{FF2B5EF4-FFF2-40B4-BE49-F238E27FC236}">
                <a16:creationId xmlns:a16="http://schemas.microsoft.com/office/drawing/2014/main" id="{0A916624-7D86-5BA6-7F2B-ACE01AF88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887" y="2564841"/>
            <a:ext cx="1558686" cy="172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Picture background">
            <a:extLst>
              <a:ext uri="{FF2B5EF4-FFF2-40B4-BE49-F238E27FC236}">
                <a16:creationId xmlns:a16="http://schemas.microsoft.com/office/drawing/2014/main" id="{ED1DA8E3-B262-1FA0-8F37-70F42665CC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7" t="21538" r="15227" b="19415"/>
          <a:stretch>
            <a:fillRect/>
          </a:stretch>
        </p:blipFill>
        <p:spPr bwMode="auto">
          <a:xfrm>
            <a:off x="2238372" y="4112288"/>
            <a:ext cx="2361862" cy="211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Picture background">
            <a:extLst>
              <a:ext uri="{FF2B5EF4-FFF2-40B4-BE49-F238E27FC236}">
                <a16:creationId xmlns:a16="http://schemas.microsoft.com/office/drawing/2014/main" id="{3921FFA2-17C8-9D24-0531-4964AA155B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9FFF9"/>
              </a:clrFrom>
              <a:clrTo>
                <a:srgbClr val="F9FF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8" t="4433" r="21877" b="3943"/>
          <a:stretch>
            <a:fillRect/>
          </a:stretch>
        </p:blipFill>
        <p:spPr bwMode="auto">
          <a:xfrm>
            <a:off x="6708816" y="4551903"/>
            <a:ext cx="1883472" cy="172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23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41284 0.2520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42" y="1259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5 0 L 0.12674 -0.1101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3" y="-550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66 -0.00047 L 0.19114 -0.0844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4" y="-421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56 -3.7037E-6 L 0.1776 -0.3532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-1766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54 0.00232 L 0.05556 -0.3972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-1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25225" y="887489"/>
            <a:ext cx="1450813" cy="6386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350"/>
          </a:p>
        </p:txBody>
      </p:sp>
      <p:sp>
        <p:nvSpPr>
          <p:cNvPr id="3" name="Прямоугольник 2"/>
          <p:cNvSpPr/>
          <p:nvPr/>
        </p:nvSpPr>
        <p:spPr>
          <a:xfrm>
            <a:off x="2510325" y="2378018"/>
            <a:ext cx="3641134" cy="18456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sz="135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14301" y="100450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36945" y="553559"/>
            <a:ext cx="820573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altLang="ru-RU" sz="60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6000" dirty="0">
                <a:ea typeface="Calibri" panose="020F0502020204030204" pitchFamily="34" charset="0"/>
                <a:cs typeface="Times New Roman" panose="02020603050405020304" pitchFamily="18" charset="0"/>
              </a:rPr>
              <a:t>КНИГА</a:t>
            </a:r>
            <a:r>
              <a:rPr lang="ru-RU" altLang="ru-RU" sz="4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4400" dirty="0">
                <a:ea typeface="Calibri" panose="020F0502020204030204" pitchFamily="34" charset="0"/>
                <a:cs typeface="Times New Roman" panose="02020603050405020304" pitchFamily="18" charset="0"/>
              </a:rPr>
              <a:t>   –              слога. </a:t>
            </a:r>
            <a:endParaRPr lang="ru-RU" altLang="ru-RU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350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10800000" flipV="1">
            <a:off x="1136945" y="4451791"/>
            <a:ext cx="5786701" cy="136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ru-RU" sz="100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</a:t>
            </a:r>
            <a:endParaRPr lang="ru-RU" altLang="ru-RU" sz="100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000" dirty="0"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altLang="ru-RU" sz="4400" u="sng" dirty="0">
                <a:ea typeface="Calibri" panose="020F0502020204030204" pitchFamily="34" charset="0"/>
                <a:cs typeface="Times New Roman" panose="02020603050405020304" pitchFamily="18" charset="0"/>
              </a:rPr>
              <a:t>5  букв</a:t>
            </a:r>
            <a:r>
              <a:rPr lang="ru-RU" altLang="ru-RU" sz="4400" dirty="0"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altLang="ru-RU" sz="4400" u="sng" dirty="0">
                <a:ea typeface="Calibri" panose="020F0502020204030204" pitchFamily="34" charset="0"/>
                <a:cs typeface="Times New Roman" panose="02020603050405020304" pitchFamily="18" charset="0"/>
              </a:rPr>
              <a:t>5 звуков  </a:t>
            </a:r>
            <a:endParaRPr lang="ru-RU" altLang="ru-RU" sz="4800" u="sng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71701" y="2888343"/>
            <a:ext cx="1014927" cy="10207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4765950" y="2518048"/>
            <a:ext cx="16133" cy="1565577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>
            <a:off x="3698469" y="2886214"/>
            <a:ext cx="1016959" cy="1020758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3684596" y="2886214"/>
            <a:ext cx="1016959" cy="1020758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ый треугольник 19"/>
          <p:cNvSpPr/>
          <p:nvPr/>
        </p:nvSpPr>
        <p:spPr>
          <a:xfrm rot="10800000">
            <a:off x="4832605" y="2886214"/>
            <a:ext cx="1016959" cy="1020758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ый треугольник 20"/>
          <p:cNvSpPr/>
          <p:nvPr/>
        </p:nvSpPr>
        <p:spPr>
          <a:xfrm>
            <a:off x="4844766" y="2886214"/>
            <a:ext cx="1016959" cy="1020758"/>
          </a:xfrm>
          <a:prstGeom prst="rt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1F596E-CB80-F97A-F186-F89B93E49BA1}"/>
              </a:ext>
            </a:extLst>
          </p:cNvPr>
          <p:cNvSpPr txBox="1"/>
          <p:nvPr/>
        </p:nvSpPr>
        <p:spPr>
          <a:xfrm>
            <a:off x="2272448" y="358170"/>
            <a:ext cx="1018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/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23E702-4086-D5B3-7E2B-C763E8FC5593}"/>
              </a:ext>
            </a:extLst>
          </p:cNvPr>
          <p:cNvSpPr txBox="1"/>
          <p:nvPr/>
        </p:nvSpPr>
        <p:spPr>
          <a:xfrm>
            <a:off x="4759078" y="652805"/>
            <a:ext cx="6732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7194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8" grpId="0" animBg="1"/>
      <p:bldP spid="19" grpId="0" animBg="1"/>
      <p:bldP spid="20" grpId="0" animBg="1"/>
      <p:bldP spid="21" grpId="0" animBg="1"/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120</TotalTime>
  <Words>14</Words>
  <Application>Microsoft Office PowerPoint</Application>
  <PresentationFormat>Экран (4:3)</PresentationFormat>
  <Paragraphs>7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Усть-Юган</dc:creator>
  <cp:lastModifiedBy>Усть-Юган</cp:lastModifiedBy>
  <cp:revision>9</cp:revision>
  <dcterms:created xsi:type="dcterms:W3CDTF">2026-03-23T10:15:01Z</dcterms:created>
  <dcterms:modified xsi:type="dcterms:W3CDTF">2026-03-25T03:24:53Z</dcterms:modified>
</cp:coreProperties>
</file>