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3" r:id="rId5"/>
    <p:sldId id="262" r:id="rId6"/>
    <p:sldId id="260" r:id="rId7"/>
    <p:sldId id="261" r:id="rId8"/>
    <p:sldId id="259" r:id="rId9"/>
    <p:sldId id="258" r:id="rId10"/>
    <p:sldId id="267" r:id="rId11"/>
    <p:sldId id="266" r:id="rId12"/>
    <p:sldId id="265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019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367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857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6214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723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131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185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096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62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189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914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584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422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28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445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583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106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47A96B-13E0-4CB1-818C-F66746E3BFB2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4963E-15FB-41CD-88B8-DEB700A39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99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prlib.ru/item/787179#viewer-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lib.ru/item/363512" TargetMode="External"/><Relationship Id="rId2" Type="http://schemas.openxmlformats.org/officeDocument/2006/relationships/hyperlink" Target="https://www.prlib.ru/item/80109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lib.ru/item/324240#bookmarks-205100-1" TargetMode="External"/><Relationship Id="rId2" Type="http://schemas.openxmlformats.org/officeDocument/2006/relationships/hyperlink" Target="https://www.prlib.ru/sites/default/files/book_preview/a1ef20c8-0b10-4361-9eca-dbe337328a91/317225_doc1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prlib.ru/item/1325575#viewer-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Место Петербурга в жизни писателей и поэтов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45857" y="5543735"/>
            <a:ext cx="4888794" cy="861420"/>
          </a:xfrm>
        </p:spPr>
        <p:txBody>
          <a:bodyPr/>
          <a:lstStyle/>
          <a:p>
            <a:r>
              <a:rPr lang="ru-RU" dirty="0" smtClean="0"/>
              <a:t>Виртуальная экскурсия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871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dn-s-static.arzamas.academy/uploads/ckeditor/pictures/19795/blo-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261" y="223423"/>
            <a:ext cx="7429002" cy="496334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123903" y="5186765"/>
            <a:ext cx="7874528" cy="1487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улица Декабристов, 57 (тогда — Офицерская, 57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Дом, где жил А.А. Блок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869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thumb.tildacdn.com/stor3238-3562-4261-a238-346264343764/-/format/webp/5871123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382" y="294956"/>
            <a:ext cx="7481252" cy="43467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737896" y="4728754"/>
            <a:ext cx="82285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Зинаида Гиппиус и </a:t>
            </a:r>
          </a:p>
          <a:p>
            <a:pPr algn="ctr"/>
            <a:r>
              <a:rPr lang="ru-RU" sz="3600" b="1" cap="none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Дмитрий Мережковский</a:t>
            </a:r>
          </a:p>
          <a:p>
            <a:pPr algn="ctr"/>
            <a:r>
              <a:rPr lang="ru-RU" sz="3600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ж</a:t>
            </a:r>
            <a:r>
              <a:rPr lang="ru-RU" sz="3600" b="1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или </a:t>
            </a:r>
            <a:r>
              <a:rPr lang="ru-RU" sz="3600" b="1" spc="50" dirty="0" err="1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вв</a:t>
            </a:r>
            <a:r>
              <a:rPr lang="ru-RU" sz="3600" b="1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это доме до эмиграции</a:t>
            </a:r>
            <a:r>
              <a:rPr lang="ru-RU" sz="3600" b="1" cap="none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91159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789" y="435428"/>
            <a:ext cx="8900160" cy="50509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64084" y="5761111"/>
            <a:ext cx="49301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Шереметевский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дворец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38126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17273" y="2556357"/>
            <a:ext cx="95247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Спасибо за внимание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543843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18" y="148045"/>
            <a:ext cx="9892039" cy="659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779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2287" y="5108389"/>
            <a:ext cx="9149941" cy="9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4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https://www.prlib.ru/item/787179#viewer-0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gazetapik.ru/wp-content/uploads/2016/03/pushk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576" y="250919"/>
            <a:ext cx="6451917" cy="452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786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5360" y="1681634"/>
            <a:ext cx="10485120" cy="2790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</a:t>
            </a: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36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prlib</a:t>
            </a: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36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item</a:t>
            </a: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/801096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теперь послушаем историю этого памятника: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https://www.prlib.ru/item/363512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755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terburg.center/sites/default/files/bundesarchiv_bild_183-s53267_st._petersburg_newski-prospekt_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920" y="191589"/>
            <a:ext cx="8839199" cy="640950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882868" y="5677766"/>
            <a:ext cx="6774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Невский проспект</a:t>
            </a:r>
            <a:endParaRPr lang="ru-RU" sz="5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7867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40" y="1523925"/>
            <a:ext cx="11251476" cy="3436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ru-RU" sz="3600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www.prlib.ru/sites/default/files/book_preview/a1ef20c8-0b10-4361-9eca-dbe337328a91/317225_doc1.jpg</a:t>
            </a:r>
            <a:endParaRPr lang="ru-RU" sz="3600" u="sng" dirty="0" smtClean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36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https://www.prlib.ru/item/324240#bookmarks-205100-1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786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м Кюзеля (Лепена). Дом, где в 1833-1836 гг. жил писатель Н. В. Гоголь: Малая Морская улица, 17. Фото: Екатерина Борисов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836" y="155212"/>
            <a:ext cx="7608798" cy="524410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672046" y="5519172"/>
            <a:ext cx="8142514" cy="878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Дом </a:t>
            </a:r>
            <a:r>
              <a:rPr lang="ru-RU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Кюзеля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Лепена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Дом, где в 1833-1836 гг. жил писатель Н. В. Гоголь: Малая Морская улица, 17. Фото: Екатерина Борисова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787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3750" y="5073553"/>
            <a:ext cx="9406421" cy="9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4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https://www.prlib.ru/item/1325575#viewer-0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u.9111s.ru/uploads/202302/10/ca1cb050bcb2fe5ae05c01f399aad40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500" y="357973"/>
            <a:ext cx="4468676" cy="446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030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c.pics.livejournal.com/chulga/51545837/791269/791269_origin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142" y="538162"/>
            <a:ext cx="7489961" cy="42080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168434" y="5143641"/>
            <a:ext cx="87869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Дом, описанный Н.А. Некрасовым в «Размышлениях у парадного подъезда»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663133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</TotalTime>
  <Words>120</Words>
  <Application>Microsoft Office PowerPoint</Application>
  <PresentationFormat>Широкоэкранный</PresentationFormat>
  <Paragraphs>20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3</vt:lpstr>
      <vt:lpstr>Ион</vt:lpstr>
      <vt:lpstr>Место Петербурга в жизни писателей и поэтов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 Петербурга в жизни писателей и поэтов</dc:title>
  <dc:creator>Пользователь</dc:creator>
  <cp:lastModifiedBy>Пользователь</cp:lastModifiedBy>
  <cp:revision>5</cp:revision>
  <dcterms:created xsi:type="dcterms:W3CDTF">2023-08-09T16:01:18Z</dcterms:created>
  <dcterms:modified xsi:type="dcterms:W3CDTF">2024-07-14T11:47:00Z</dcterms:modified>
</cp:coreProperties>
</file>