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7" r:id="rId2"/>
    <p:sldId id="270" r:id="rId3"/>
    <p:sldId id="272" r:id="rId4"/>
    <p:sldId id="271" r:id="rId5"/>
    <p:sldId id="273" r:id="rId6"/>
    <p:sldId id="274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Противоположные по значению слова. Антонимы.</a:t>
            </a:r>
            <a:endParaRPr lang="ru-RU" dirty="0"/>
          </a:p>
        </p:txBody>
      </p:sp>
      <p:pic>
        <p:nvPicPr>
          <p:cNvPr id="4" name="Picture 2" descr="Детский центр Академия V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214554"/>
            <a:ext cx="3148055" cy="210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7200" i="1" dirty="0" smtClean="0">
                <a:solidFill>
                  <a:schemeClr val="tx1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Ученье</a:t>
            </a:r>
            <a:r>
              <a:rPr lang="ru-RU" sz="3200" i="1" dirty="0" smtClean="0">
                <a:solidFill>
                  <a:srgbClr val="002060"/>
                </a:solidFill>
              </a:rPr>
              <a:t> </a:t>
            </a:r>
            <a:r>
              <a:rPr lang="ru-RU" sz="3200" dirty="0" smtClean="0">
                <a:solidFill>
                  <a:srgbClr val="002060"/>
                </a:solidFill>
              </a:rPr>
              <a:t>— </a:t>
            </a:r>
            <a:r>
              <a:rPr lang="ru-RU" sz="3200" i="1" dirty="0" smtClean="0">
                <a:solidFill>
                  <a:srgbClr val="002060"/>
                </a:solidFill>
              </a:rPr>
              <a:t>свет,</a:t>
            </a:r>
            <a:r>
              <a:rPr lang="ru-RU" sz="3200" dirty="0" smtClean="0">
                <a:solidFill>
                  <a:srgbClr val="002060"/>
                </a:solidFill>
              </a:rPr>
              <a:t> а </a:t>
            </a:r>
            <a:r>
              <a:rPr lang="ru-RU" sz="3200" b="1" i="1" dirty="0" err="1" smtClean="0">
                <a:solidFill>
                  <a:srgbClr val="002060"/>
                </a:solidFill>
              </a:rPr>
              <a:t>неученье</a:t>
            </a:r>
            <a:r>
              <a:rPr lang="ru-RU" sz="3200" dirty="0" smtClean="0">
                <a:solidFill>
                  <a:srgbClr val="002060"/>
                </a:solidFill>
              </a:rPr>
              <a:t> — </a:t>
            </a:r>
            <a:r>
              <a:rPr lang="ru-RU" sz="3200" i="1" dirty="0" smtClean="0">
                <a:solidFill>
                  <a:srgbClr val="002060"/>
                </a:solidFill>
              </a:rPr>
              <a:t>тьма.</a:t>
            </a:r>
            <a:endParaRPr lang="ru-RU" sz="3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7200" i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Минута чистописания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Антонимы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 (</a:t>
            </a:r>
            <a:r>
              <a:rPr lang="ru-RU" sz="3200" dirty="0" smtClean="0">
                <a:solidFill>
                  <a:srgbClr val="C00000"/>
                </a:solidFill>
              </a:rPr>
              <a:t>греческое слово </a:t>
            </a:r>
            <a:r>
              <a:rPr lang="ru-RU" sz="3200" dirty="0" smtClean="0">
                <a:solidFill>
                  <a:srgbClr val="C00000"/>
                </a:solidFill>
              </a:rPr>
              <a:t> </a:t>
            </a:r>
            <a:r>
              <a:rPr lang="ru-RU" sz="3200" i="1" dirty="0" err="1" smtClean="0">
                <a:solidFill>
                  <a:srgbClr val="C00000"/>
                </a:solidFill>
              </a:rPr>
              <a:t>anti</a:t>
            </a:r>
            <a:r>
              <a:rPr lang="ru-RU" sz="3200" dirty="0" smtClean="0">
                <a:solidFill>
                  <a:srgbClr val="C00000"/>
                </a:solidFill>
              </a:rPr>
              <a:t> - против + </a:t>
            </a:r>
            <a:r>
              <a:rPr lang="ru-RU" sz="3200" i="1" dirty="0" err="1" smtClean="0">
                <a:solidFill>
                  <a:srgbClr val="C00000"/>
                </a:solidFill>
              </a:rPr>
              <a:t>onyma</a:t>
            </a:r>
            <a:r>
              <a:rPr lang="ru-RU" sz="3200" dirty="0" smtClean="0">
                <a:solidFill>
                  <a:srgbClr val="C00000"/>
                </a:solidFill>
              </a:rPr>
              <a:t> - имя) - это слова, различные по звучанию, имеющие прямо противоположные значения: </a:t>
            </a:r>
            <a:r>
              <a:rPr lang="ru-RU" sz="3200" i="1" dirty="0" smtClean="0">
                <a:solidFill>
                  <a:srgbClr val="C00000"/>
                </a:solidFill>
              </a:rPr>
              <a:t>правда - ложь, добрый - злой, говорить - молчать</a:t>
            </a:r>
            <a:r>
              <a:rPr lang="ru-RU" sz="3200" dirty="0" smtClean="0">
                <a:solidFill>
                  <a:srgbClr val="C00000"/>
                </a:solidFill>
              </a:rPr>
              <a:t>. Антонимы, как правило, относятся к одной части речи и образуют пары.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антонимы</a:t>
            </a:r>
            <a:endParaRPr lang="ru-RU" dirty="0"/>
          </a:p>
        </p:txBody>
      </p:sp>
      <p:pic>
        <p:nvPicPr>
          <p:cNvPr id="4" name="Содержимое 3" descr="https://ds05.infourok.ru/uploads/ex/0836/000301ed-d3e0460c/img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1936865" cy="145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5.infourok.ru/uploads/ex/0c14/00006dbb-63a2075d/img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643050"/>
            <a:ext cx="1847850" cy="1386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5.infourok.ru/uploads/ex/0836/000301ed-d3e0460c/img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643050"/>
            <a:ext cx="1952625" cy="146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Helen\Desktop\белая берёза\2011-05-16_18160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1643050"/>
            <a:ext cx="2286000" cy="1517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uchebnik.mos.ru/system_2/game_apps/icons/000/144/140/original/slide-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786190"/>
            <a:ext cx="2105025" cy="15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Helen\Desktop\белая берёза\2011-05-16_181657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929066"/>
            <a:ext cx="1928826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s04.infourok.ru/uploads/ex/08f6/0019e60d-9e45f4c6/hello_html_m297799d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929066"/>
            <a:ext cx="19288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shkola7gnomov.ru/pictures/spreads/70148c1487156e013b8e242124eea116-3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43702" y="3857628"/>
            <a:ext cx="235745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Подбери антонимы</a:t>
            </a:r>
            <a:endParaRPr lang="ru-RU" dirty="0"/>
          </a:p>
        </p:txBody>
      </p:sp>
      <p:pic>
        <p:nvPicPr>
          <p:cNvPr id="4" name="Содержимое 3" descr="https://im0-tub-ru.yandex.net/i?id=b5a5d88ff7c906055fe5f503d5e0659b-l&amp;n=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621510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1 группа-  Найдите антонимы, которые встречаются  на уроках математики. 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2 группа- Найдите антонимы, которые встречаются  на уроках окружающего мира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3 группа-  Найдите антонимы, которые встречаются  на уроках физической культуры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4  группа- Найдите антонимы, которые встречаются на уроке русского языка.</a:t>
            </a: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Группа продленого дн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2285992"/>
            <a:ext cx="4121873" cy="37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8143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         </a:t>
            </a:r>
            <a:r>
              <a:rPr lang="ru-RU" sz="44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3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194</TotalTime>
  <Words>72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Сетка</vt:lpstr>
      <vt:lpstr>Противоположные по значению слова. Антонимы.</vt:lpstr>
      <vt:lpstr>Минута чистописания</vt:lpstr>
      <vt:lpstr>Правило</vt:lpstr>
      <vt:lpstr>Определите антонимы</vt:lpstr>
      <vt:lpstr>Подбери антонимы</vt:lpstr>
      <vt:lpstr>задание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Говори мало, слушай много, а думай еще больше</dc:title>
  <dc:creator>Admin</dc:creator>
  <cp:lastModifiedBy>Admin</cp:lastModifiedBy>
  <cp:revision>9</cp:revision>
  <dcterms:created xsi:type="dcterms:W3CDTF">2016-02-17T12:09:01Z</dcterms:created>
  <dcterms:modified xsi:type="dcterms:W3CDTF">2021-03-13T19:43:18Z</dcterms:modified>
</cp:coreProperties>
</file>