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46" r:id="rId2"/>
    <p:sldId id="397" r:id="rId3"/>
    <p:sldId id="395" r:id="rId4"/>
    <p:sldId id="402" r:id="rId5"/>
    <p:sldId id="404" r:id="rId6"/>
    <p:sldId id="406" r:id="rId7"/>
    <p:sldId id="405" r:id="rId8"/>
    <p:sldId id="267" r:id="rId9"/>
    <p:sldId id="386" r:id="rId10"/>
    <p:sldId id="383" r:id="rId11"/>
    <p:sldId id="415" r:id="rId12"/>
    <p:sldId id="423" r:id="rId13"/>
    <p:sldId id="42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9" autoAdjust="0"/>
    <p:restoredTop sz="94660"/>
  </p:normalViewPr>
  <p:slideViewPr>
    <p:cSldViewPr>
      <p:cViewPr varScale="1">
        <p:scale>
          <a:sx n="88" d="100"/>
          <a:sy n="88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181D7-DF5E-4A0D-9083-4B3DA53E5E1D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FC732-7247-4762-BC44-4EC1187C5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FC732-7247-4762-BC44-4EC1187C5F7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03CAC6-885E-44DC-BC48-B7F1622BCFFC}" type="datetimeFigureOut">
              <a:rPr lang="ru-RU" smtClean="0"/>
              <a:pPr/>
              <a:t>01.12.2021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153A87-81EA-480E-9B17-5683B2498FDC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___Microsoft_Office_PowerPoint1.pptx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188640"/>
            <a:ext cx="8640960" cy="633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Из опыта работы.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Бугаева Наталья Ивановна, учитель начальных                          			        классов МБОУ СОШ № 13,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станицы Привольной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Каневского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обществе всё более заметной 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стала утрата традиционного 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Российского патриотического 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сознания. Возрастает уровень 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информированности молодого поколения, что создает  определённые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трудности в понимании детьми сущности патриотизма. Современная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молодёжь не проходит той школы патриотического воспитания, что выпала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долю старшего поколения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/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D:\user\bugaeva\Desktop\2021 аттестация\img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88640"/>
            <a:ext cx="3024336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 descr="C:\Documents and Settings\UserXP\Рабочий стол\1 слайт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7984" y="1484784"/>
            <a:ext cx="4146880" cy="2907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786058"/>
            <a:ext cx="3357586" cy="3881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Documents and Settings\User\Рабочий стол\Копия рабочий стол\Мой класс, моя школа  2\Мой класс, моя школа\Изображение 92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14290"/>
            <a:ext cx="395682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0"/>
            <a:ext cx="6400816" cy="50004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Передвижная музейная выставка.</a:t>
            </a:r>
            <a:endParaRPr lang="ru-RU" sz="3200" b="1" dirty="0"/>
          </a:p>
        </p:txBody>
      </p:sp>
      <p:pic>
        <p:nvPicPr>
          <p:cNvPr id="5" name="Picture 2" descr="D:\user\bugaeva\Desktop\DSC0017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143372" y="3143248"/>
            <a:ext cx="4465180" cy="3488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" descr="C:\Documents and Settings\UserXP\Рабочий стол\efa911ba7bfce41ef77de2e4fddd1e2d.jpe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071934" y="785794"/>
            <a:ext cx="4357686" cy="244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User\Рабочий стол\Эхо ВОЙНЫ\апрер 0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00192" y="1052736"/>
            <a:ext cx="1677771" cy="2348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1" descr="Св-во о рождении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699792" y="908721"/>
            <a:ext cx="1797799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Фото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980728"/>
            <a:ext cx="2555776" cy="1974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8579296" cy="5631904"/>
          </a:xfrm>
        </p:spPr>
        <p:txBody>
          <a:bodyPr/>
          <a:lstStyle/>
          <a:p>
            <a:pPr lvl="0">
              <a:buNone/>
            </a:pPr>
            <a:r>
              <a:rPr lang="ru-RU" sz="1800" dirty="0" err="1" smtClean="0">
                <a:latin typeface="Monotype Corsiva" pitchFamily="66" charset="0"/>
              </a:rPr>
              <a:t>Маракуша</a:t>
            </a:r>
            <a:r>
              <a:rPr lang="ru-RU" sz="1800" dirty="0" smtClean="0">
                <a:latin typeface="Monotype Corsiva" pitchFamily="66" charset="0"/>
              </a:rPr>
              <a:t> Степан  Тимофеевич                                                               </a:t>
            </a:r>
            <a:r>
              <a:rPr lang="ru-RU" sz="1800" dirty="0" err="1" smtClean="0">
                <a:latin typeface="Monotype Corsiva" pitchFamily="66" charset="0"/>
              </a:rPr>
              <a:t>Тумин</a:t>
            </a:r>
            <a:r>
              <a:rPr lang="ru-RU" sz="1800" dirty="0" smtClean="0">
                <a:latin typeface="Monotype Corsiva" pitchFamily="66" charset="0"/>
              </a:rPr>
              <a:t>  Алексей  Иванович</a:t>
            </a:r>
            <a:endParaRPr lang="ru-RU" sz="1800" dirty="0" smtClean="0"/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Проектно-исследовательская работа</a:t>
            </a:r>
            <a:r>
              <a:rPr lang="ru-RU" dirty="0" smtClean="0"/>
              <a:t> </a:t>
            </a:r>
            <a:r>
              <a:rPr lang="ru-RU" b="1" dirty="0" smtClean="0"/>
              <a:t>в начальной школе  по теме: « Мой прадед на войне».</a:t>
            </a:r>
            <a:endParaRPr lang="ru-RU" dirty="0"/>
          </a:p>
        </p:txBody>
      </p:sp>
      <p:pic>
        <p:nvPicPr>
          <p:cNvPr id="7" name="Picture 6" descr="Извещение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499992" y="836712"/>
            <a:ext cx="1595961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771800" y="3789040"/>
            <a:ext cx="2016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/>
            </a:r>
            <a:br>
              <a:rPr lang="ru-RU" sz="2800" dirty="0" smtClean="0">
                <a:latin typeface="Arial Black" pitchFamily="34" charset="0"/>
              </a:rPr>
            </a:br>
            <a:endParaRPr lang="ru-RU" sz="2800" dirty="0"/>
          </a:p>
        </p:txBody>
      </p:sp>
      <p:pic>
        <p:nvPicPr>
          <p:cNvPr id="12" name="Picture 3" descr="C:\Documents and Settings\User\Рабочий стол\Эхо ВОЙНЫ\вмвмаи 00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660232" y="3429000"/>
            <a:ext cx="2304256" cy="2880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179512" y="3284984"/>
          <a:ext cx="4464496" cy="3348035"/>
        </p:xfrm>
        <a:graphic>
          <a:graphicData uri="http://schemas.openxmlformats.org/presentationml/2006/ole">
            <p:oleObj spid="_x0000_s223233" name="Презентация" r:id="rId8" imgW="6399117" imgH="4798972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285750" y="214313"/>
          <a:ext cx="8510588" cy="6381750"/>
        </p:xfrm>
        <a:graphic>
          <a:graphicData uri="http://schemas.openxmlformats.org/presentationml/2006/ole">
            <p:oleObj spid="_x0000_s214018" name="Презентация" r:id="rId3" imgW="4569094" imgH="3425815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9138" name="Picture 2" descr="C:\Documents and Settings\UserXP\Рабочий стол\последний сдад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285728"/>
            <a:ext cx="8501090" cy="637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147248" cy="576064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Конкурс </a:t>
            </a:r>
            <a:r>
              <a:rPr lang="ru-RU" sz="3600" dirty="0" err="1" smtClean="0"/>
              <a:t>военно</a:t>
            </a:r>
            <a:r>
              <a:rPr lang="ru-RU" sz="3600" dirty="0" smtClean="0"/>
              <a:t>- патриотической песни.</a:t>
            </a:r>
            <a:endParaRPr lang="ru-RU" sz="3600" dirty="0"/>
          </a:p>
        </p:txBody>
      </p:sp>
      <p:pic>
        <p:nvPicPr>
          <p:cNvPr id="6" name="Picture 3" descr="D:\user\bugaeva\Desktop\DSC_02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2858" y="714356"/>
            <a:ext cx="3288457" cy="2706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user\bugaeva\Desktop\DSC_002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33420" y="785794"/>
            <a:ext cx="2578740" cy="242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user\bugaeva\Desktop\DSC_0080 [800x600]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1520" y="3429000"/>
            <a:ext cx="4392488" cy="306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D:\user\bugaeva\Desktop\DSC_0364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32040" y="3357562"/>
            <a:ext cx="3771419" cy="3136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D:\user\bugaeva\Desktop\P208026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49844" y="714356"/>
            <a:ext cx="271464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9442" name="Picture 2" descr="D:\user\bugaeva\Desktop\уроки мужества 2018-2019\Привольненская библиотека\IMG_075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808"/>
            <a:ext cx="3240360" cy="3730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user\bugaeva\Desktop\DSCN545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52891" y="2924944"/>
            <a:ext cx="5891109" cy="339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D:\user\bugaeva\Documents\pismo-veteranu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9512" y="0"/>
            <a:ext cx="3744416" cy="1964183"/>
          </a:xfrm>
          <a:prstGeom prst="rect">
            <a:avLst/>
          </a:prstGeom>
          <a:noFill/>
        </p:spPr>
      </p:pic>
      <p:pic>
        <p:nvPicPr>
          <p:cNvPr id="126977" name="Picture 1" descr="F:\2021 аттестация\DSC00338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688345" y="332656"/>
            <a:ext cx="545565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5445224"/>
            <a:ext cx="3240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Акции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« Письмо ветерану</a:t>
            </a:r>
            <a:r>
              <a:rPr lang="ru-RU" sz="2400" b="1" dirty="0" smtClean="0">
                <a:solidFill>
                  <a:srgbClr val="C00000"/>
                </a:solidFill>
              </a:rPr>
              <a:t>».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user\bugaeva\Documents\wS4kUVktdww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6016" y="0"/>
            <a:ext cx="3995936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user\bugaeva\Desktop\DSCN551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512" y="116632"/>
            <a:ext cx="2791072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user\bugaeva\Desktop\DSCN551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504" y="2780928"/>
            <a:ext cx="4608512" cy="3238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1073" name="Picture 1" descr="D:\user\Рабочий стол\Изображение 1429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572000" y="2996952"/>
            <a:ext cx="4418838" cy="3314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user\bugaeva\Desktop\уроки мужества 2018-2019\4б Бескозырка\DSC003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0323" y="1935163"/>
            <a:ext cx="8163353" cy="438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 descr="F:\2021 аттестация\ln6kffdlnah5wkpmuf8-v7i_1fidnvekgf3idjtqp2s9lrerc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6192688" cy="3170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user\bugaeva\Desktop\SS10127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239934"/>
            <a:ext cx="5436096" cy="2502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" descr="D:\user\Рабочий стол\новые фото\DSCN552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1484785"/>
            <a:ext cx="3950442" cy="2963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8001" name="Picture 1" descr="F:\2021 аттестация\Встреча с казаком Проценко-2б\DSC_023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44008" y="1700808"/>
            <a:ext cx="4175196" cy="2661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D:\user\bugaeva\Desktop\DSC0016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1560" y="455985"/>
            <a:ext cx="3059052" cy="1892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:\user\bugaeva\Desktop\фото 1 класс\1б Блокада Ленинграда\DSCN545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07904" y="275592"/>
            <a:ext cx="2896733" cy="2217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user\bugaeva\Desktop\уроки мужества 2018-2019\4 б Имя героя\DSC0031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444208" y="21516"/>
            <a:ext cx="2520280" cy="2208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4929" name="Picture 1" descr="D:\user\Рабочий стол\шк музей 13.02\DSC_0037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508104" y="4269343"/>
            <a:ext cx="3609401" cy="240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 живу в России.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3" name="Picture 1" descr="D:\user\Рабочий стол\фотоотчёёт\DSC_0341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143240" y="0"/>
            <a:ext cx="2500330" cy="3746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4" name="Picture 2" descr="D:\user\Рабочий стол\Изображение 1446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5489" y="357166"/>
            <a:ext cx="2902269" cy="3087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5" name="Picture 3" descr="D:\user\Рабочий стол\DSCN453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90781" y="285728"/>
            <a:ext cx="3442503" cy="2736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 descr="D:\user\bugaeva\Desktop\уроки мужества 2018-2019\фото 2019 год Чернобыль\Изображение 1437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72114" y="3500438"/>
            <a:ext cx="2815710" cy="2688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5105" name="Picture 1" descr="D:\user\Рабочий стол\Изображение 946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857488" y="3929066"/>
            <a:ext cx="3354507" cy="251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5956" name="Picture 4" descr="D:\user\Рабочий стол\Копия рабочий стол\В гостях у Марии Макаровны!\Изображение 11156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56176" y="3284984"/>
            <a:ext cx="2864257" cy="2691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user\Рабочий стол\шк музей 13.02\музей 15\DSCN35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40152" y="4986469"/>
            <a:ext cx="2520280" cy="1727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user\bugaeva\Documents\3ebc6663b1f5959c20ef9c4c3499019b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116632"/>
            <a:ext cx="4392488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user\bugaeva\Desktop\уроки мужества 2018-2019\DSC_0003 [1024x768]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512" y="188640"/>
            <a:ext cx="2927907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9441" name="Picture 1" descr="F:\2021 аттестация\Афган\Изображение 1522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3528" y="2060848"/>
            <a:ext cx="2693500" cy="207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137" name="Picture 1" descr="D:\user\Рабочий стол\шк музей 13.02\Изображение 1522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372200" y="1052736"/>
            <a:ext cx="2610618" cy="1901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user\bugaeva\Desktop\фото 1 класс\DSC_0149 [800x600]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screen"/>
          <a:stretch>
            <a:fillRect/>
          </a:stretch>
        </p:blipFill>
        <p:spPr bwMode="auto">
          <a:xfrm>
            <a:off x="3059832" y="692696"/>
            <a:ext cx="3312368" cy="220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15816" y="2996952"/>
            <a:ext cx="3312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Картинная галерея.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1" name="Picture 1" descr="D:\user\Рабочий стол\шк музей 13.02\музей 15\DSCN3504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95536" y="4365104"/>
            <a:ext cx="2688299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D:\user\bugaeva\Desktop\Изображение 10454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987824" y="3501008"/>
            <a:ext cx="2910971" cy="2573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D:\user\Рабочий стол\шк музей 13.02\музей 15\DSCN3507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228184" y="2996952"/>
            <a:ext cx="2915816" cy="218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964488" cy="1152128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МБОУ СОШ № 13 имени дважды Героя Советского Союза   </a:t>
            </a:r>
            <a:r>
              <a:rPr lang="ru-RU" sz="2200" dirty="0" err="1" smtClean="0"/>
              <a:t>Хрюкина</a:t>
            </a:r>
            <a:r>
              <a:rPr lang="ru-RU" sz="2200" dirty="0" smtClean="0"/>
              <a:t> Т. Т.</a:t>
            </a:r>
            <a:r>
              <a:rPr lang="ru-RU" sz="2200" b="1" i="1" dirty="0" smtClean="0"/>
              <a:t/>
            </a:r>
            <a:br>
              <a:rPr lang="ru-RU" sz="2200" b="1" i="1" dirty="0" smtClean="0"/>
            </a:br>
            <a:r>
              <a:rPr lang="ru-RU" sz="2000" dirty="0" smtClean="0"/>
              <a:t>Встреча с детьми Тимофея Тимофеевича </a:t>
            </a:r>
            <a:r>
              <a:rPr lang="ru-RU" sz="2000" dirty="0" err="1" smtClean="0"/>
              <a:t>Хрюкина</a:t>
            </a:r>
            <a:r>
              <a:rPr lang="ru-RU" sz="2000" dirty="0" smtClean="0"/>
              <a:t>: Натальей Тимофеевной и Андреем Тимофеевичем, внуком и правнуком.</a:t>
            </a:r>
            <a:endParaRPr lang="ru-RU" sz="2200" dirty="0"/>
          </a:p>
        </p:txBody>
      </p:sp>
      <p:pic>
        <p:nvPicPr>
          <p:cNvPr id="6" name="Picture 2" descr="D:\user\bugaeva\Desktop\рабочий стол\Новая папка\P506046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59396" y="3771808"/>
            <a:ext cx="5533084" cy="2826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43600" y="1268760"/>
            <a:ext cx="291683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268760"/>
            <a:ext cx="3563888" cy="201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Grp="1"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571876"/>
            <a:ext cx="3442521" cy="2863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D:\user\Рабочий стол\DSC_0208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643306" y="1033198"/>
            <a:ext cx="2368854" cy="2752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18970895</TotalTime>
  <Words>70</Words>
  <Application>Microsoft Office PowerPoint</Application>
  <PresentationFormat>Экран (4:3)</PresentationFormat>
  <Paragraphs>31</Paragraphs>
  <Slides>13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Поток</vt:lpstr>
      <vt:lpstr>Презентация</vt:lpstr>
      <vt:lpstr> </vt:lpstr>
      <vt:lpstr>Конкурс военно- патриотической песни.</vt:lpstr>
      <vt:lpstr>Слайд 3</vt:lpstr>
      <vt:lpstr>Слайд 4</vt:lpstr>
      <vt:lpstr>Слайд 5</vt:lpstr>
      <vt:lpstr>Я живу в России.</vt:lpstr>
      <vt:lpstr>Слайд 7</vt:lpstr>
      <vt:lpstr>Слайд 8</vt:lpstr>
      <vt:lpstr>МБОУ СОШ № 13 имени дважды Героя Советского Союза   Хрюкина Т. Т. Встреча с детьми Тимофея Тимофеевича Хрюкина: Натальей Тимофеевной и Андреем Тимофеевичем, внуком и правнуком.</vt:lpstr>
      <vt:lpstr>Передвижная музейная выставка.</vt:lpstr>
      <vt:lpstr>    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БугаеваНИ</dc:creator>
  <cp:lastModifiedBy>БугаеваНИ</cp:lastModifiedBy>
  <cp:revision>394</cp:revision>
  <dcterms:created xsi:type="dcterms:W3CDTF">2017-12-07T10:11:52Z</dcterms:created>
  <dcterms:modified xsi:type="dcterms:W3CDTF">2021-12-01T10:59:28Z</dcterms:modified>
</cp:coreProperties>
</file>