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5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9F9D1-5DBF-4F81-B599-C0731553F3EA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62A-13F1-49D0-8030-261987FCF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9F9D1-5DBF-4F81-B599-C0731553F3EA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62A-13F1-49D0-8030-261987FCF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9F9D1-5DBF-4F81-B599-C0731553F3EA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62A-13F1-49D0-8030-261987FCF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9F9D1-5DBF-4F81-B599-C0731553F3EA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62A-13F1-49D0-8030-261987FCF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9F9D1-5DBF-4F81-B599-C0731553F3EA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62A-13F1-49D0-8030-261987FCF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9F9D1-5DBF-4F81-B599-C0731553F3EA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62A-13F1-49D0-8030-261987FCF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9F9D1-5DBF-4F81-B599-C0731553F3EA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62A-13F1-49D0-8030-261987FCF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9F9D1-5DBF-4F81-B599-C0731553F3EA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62A-13F1-49D0-8030-261987FCF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9F9D1-5DBF-4F81-B599-C0731553F3EA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62A-13F1-49D0-8030-261987FCF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9F9D1-5DBF-4F81-B599-C0731553F3EA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62A-13F1-49D0-8030-261987FCF8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9F9D1-5DBF-4F81-B599-C0731553F3EA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E7C762A-13F1-49D0-8030-261987FCF8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E89F9D1-5DBF-4F81-B599-C0731553F3EA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E7C762A-13F1-49D0-8030-261987FCF81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5.jpeg"/><Relationship Id="rId7" Type="http://schemas.openxmlformats.org/officeDocument/2006/relationships/image" Target="../media/image11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\Рабочий стол\b2d4470da33c125a7a20594829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9630" y="0"/>
            <a:ext cx="917363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Советы:</a:t>
            </a:r>
            <a:endParaRPr lang="ru-RU" sz="6600" dirty="0">
              <a:solidFill>
                <a:schemeClr val="accent4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ru-RU" sz="4400" dirty="0" smtClean="0">
              <a:latin typeface="Monotype Corsiva" pitchFamily="66" charset="0"/>
            </a:endParaRPr>
          </a:p>
          <a:p>
            <a:r>
              <a:rPr lang="ru-RU" sz="4400" dirty="0" smtClean="0">
                <a:latin typeface="Monotype Corsiva" pitchFamily="66" charset="0"/>
              </a:rPr>
              <a:t>1. Воздерживайтесь от жирной пищи.</a:t>
            </a:r>
          </a:p>
          <a:p>
            <a:r>
              <a:rPr lang="ru-RU" sz="4400" dirty="0" smtClean="0">
                <a:latin typeface="Monotype Corsiva" pitchFamily="66" charset="0"/>
              </a:rPr>
              <a:t>2. Не ешьте много острого и солёного.</a:t>
            </a:r>
          </a:p>
          <a:p>
            <a:r>
              <a:rPr lang="ru-RU" sz="4400" dirty="0" smtClean="0">
                <a:latin typeface="Monotype Corsiva" pitchFamily="66" charset="0"/>
              </a:rPr>
              <a:t>3. Не ешьте много сладостей.</a:t>
            </a:r>
          </a:p>
          <a:p>
            <a:r>
              <a:rPr lang="ru-RU" sz="4400" dirty="0" smtClean="0">
                <a:latin typeface="Monotype Corsiva" pitchFamily="66" charset="0"/>
              </a:rPr>
              <a:t>4. Побольше ешьте овощей и фруктов.</a:t>
            </a:r>
          </a:p>
          <a:p>
            <a:endParaRPr lang="ru-RU" dirty="0"/>
          </a:p>
        </p:txBody>
      </p:sp>
      <p:pic>
        <p:nvPicPr>
          <p:cNvPr id="23554" name="Picture 2" descr="C:\Documents and Settings\1\Рабочий стол\Мои рисунки\01_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428605"/>
            <a:ext cx="1428760" cy="1857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Игра «Полезное – неполезное»</a:t>
            </a:r>
            <a:endParaRPr lang="ru-RU" sz="5400" dirty="0">
              <a:solidFill>
                <a:schemeClr val="accent4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4578" name="Picture 2" descr="C:\Documents and Settings\1\Мои документы\Мои рисунки\kefi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071678"/>
            <a:ext cx="1296922" cy="17525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79" name="Picture 3" descr="C:\Documents and Settings\1\Мои документы\Мои рисунки\coca-cola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7" y="2143116"/>
            <a:ext cx="1571635" cy="18903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0" name="Picture 4" descr="C:\Documents and Settings\1\Мои документы\Мои рисунки\kop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2071678"/>
            <a:ext cx="1571636" cy="188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1" name="Picture 5" descr="C:\Documents and Settings\1\Мои документы\Мои рисунки\rk_ku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68" y="4214818"/>
            <a:ext cx="1652594" cy="23448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2" name="Picture 6" descr="C:\Documents and Settings\1\Мои документы\Мои рисунки\13827904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4286256"/>
            <a:ext cx="2553880" cy="20431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3" name="Picture 7" descr="C:\Documents and Settings\1\Мои документы\Мои рисунки\489282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29190" y="2000240"/>
            <a:ext cx="1285884" cy="20145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5" name="Picture 9" descr="C:\Documents and Settings\1\Мои документы\Мои рисунки\piece_of_cak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86446" y="4357694"/>
            <a:ext cx="2836317" cy="19145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Будьте здоровы!!!</a:t>
            </a:r>
            <a:endParaRPr lang="ru-RU" sz="7200" dirty="0">
              <a:solidFill>
                <a:schemeClr val="accent4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5602" name="Picture 2" descr="C:\Documents and Settings\1\Мои документы\Мои рисунки\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000240"/>
            <a:ext cx="5705494" cy="42791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Правильное питание – залог здоровья</a:t>
            </a:r>
            <a:endParaRPr lang="ru-RU" sz="4800" dirty="0">
              <a:solidFill>
                <a:schemeClr val="accent4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Презентацию подготовила  Старицкая Елена Евгеньевна</a:t>
            </a:r>
            <a:br>
              <a:rPr lang="ru-RU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                            </a:t>
            </a:r>
            <a:r>
              <a:rPr lang="ru-RU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МБОУ  </a:t>
            </a:r>
            <a:r>
              <a:rPr lang="ru-RU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СОШ  № 14</a:t>
            </a:r>
            <a:endParaRPr lang="ru-RU" sz="2800" dirty="0">
              <a:solidFill>
                <a:schemeClr val="accent4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Documents and Settings\1\Рабочий стол\Мои рисунки\img--i-17640-w-6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285992"/>
            <a:ext cx="4000496" cy="30003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 smtClean="0">
                <a:latin typeface="Monotype Corsiva" pitchFamily="66" charset="0"/>
              </a:rPr>
              <a:t>Мудрые слова: </a:t>
            </a:r>
            <a:endParaRPr lang="ru-RU" sz="6600" dirty="0">
              <a:latin typeface="Monotype Corsiva" pitchFamily="66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Monotype Corsiva" pitchFamily="66" charset="0"/>
              </a:rPr>
              <a:t>« Мы едим для того, чтобы   жить, а не живём для того, чтобы есть!»                   </a:t>
            </a:r>
            <a:endParaRPr lang="ru-RU" sz="48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1\Мои документы\Мои рисунки\6d2e6158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642918"/>
            <a:ext cx="3357586" cy="25181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C:\Documents and Settings\1\Мои документы\Мои рисунки\22c086adde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714356"/>
            <a:ext cx="3643338" cy="24364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 descr="C:\Documents and Settings\1\Мои документы\Мои рисунки\1042846463_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3714752"/>
            <a:ext cx="3143272" cy="26032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3" name="Picture 5" descr="C:\Documents and Settings\1\Мои документы\Мои рисунки\gercules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3500438"/>
            <a:ext cx="2109550" cy="29593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1\Мои документы\Мои рисунки\66456_6546-8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04"/>
            <a:ext cx="3335343" cy="26749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Documents and Settings\1\Мои документы\Мои рисунки\kara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500042"/>
            <a:ext cx="3924841" cy="27051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C:\Documents and Settings\1\Мои документы\Мои рисунки\1266984043_7be296643883-ryerryiryo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3500438"/>
            <a:ext cx="2619391" cy="27637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7" name="Picture 5" descr="C:\Documents and Settings\1\Мои документы\Мои рисунки\kop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3500438"/>
            <a:ext cx="2357454" cy="28289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Овощи</a:t>
            </a:r>
            <a:endParaRPr lang="ru-RU" sz="8800" dirty="0">
              <a:solidFill>
                <a:schemeClr val="accent4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Documents and Settings\1\Мои документы\Мои рисунки\48928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4071942"/>
            <a:ext cx="1628796" cy="25517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C:\Documents and Settings\1\Мои документы\Мои рисунки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1857364"/>
            <a:ext cx="2714644" cy="20145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2" name="Picture 6" descr="C:\Documents and Settings\1\Мои документы\Мои рисунки\spring_onion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785926"/>
            <a:ext cx="2571768" cy="1928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3" name="Picture 7" descr="C:\Documents and Settings\1\Мои документы\Мои рисунки\x_2444caf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4214818"/>
            <a:ext cx="2857520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4" name="Picture 8" descr="C:\Documents and Settings\1\Мои документы\Мои рисунки\0_1f0e7_b5b2ac97_X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4143380"/>
            <a:ext cx="2589597" cy="20716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5" name="Picture 9" descr="C:\Documents and Settings\1\Мои документы\Мои рисунки\fresh_potatoe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00430" y="1785926"/>
            <a:ext cx="2071702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Фрукты</a:t>
            </a:r>
            <a:endParaRPr lang="ru-RU" sz="7200" dirty="0">
              <a:solidFill>
                <a:schemeClr val="accent4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Documents and Settings\1\Рабочий стол\Мои рисунки\CL-52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2000240"/>
            <a:ext cx="2893033" cy="20764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 descr="C:\Documents and Settings\1\Мои документы\Мои рисунки\Pyrus341_Ale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1928802"/>
            <a:ext cx="1768074" cy="23574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4" descr="C:\Documents and Settings\1\Мои документы\Мои рисунки\411356-4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7" y="1928802"/>
            <a:ext cx="1643090" cy="2464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5" name="Picture 5" descr="C:\Documents and Settings\1\Мои документы\Мои рисунки\e05bf23959d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71670" y="4572008"/>
            <a:ext cx="2552679" cy="19145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6" name="Picture 6" descr="C:\Documents and Settings\1\Мои документы\Мои рисунки\0_bb32_be938cc4_X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2066" y="4572008"/>
            <a:ext cx="2428892" cy="1903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1\Мои документы\Мои рисунки\142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714356"/>
            <a:ext cx="2565364" cy="18208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7" name="Picture 3" descr="C:\Documents and Settings\1\Мои документы\Мои рисунки\bb08f7748883f5487ea012ae02def4a9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500042"/>
            <a:ext cx="2751811" cy="2030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8" name="Picture 4" descr="C:\Documents and Settings\1\Мои документы\Мои рисунки\1192041840_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4214818"/>
            <a:ext cx="2438400" cy="1828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9" name="Picture 5" descr="C:\Documents and Settings\1\Мои документы\Мои рисунки\Ozi28mgDyjn2lmuu5Oti41lLo1_4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4214818"/>
            <a:ext cx="2470850" cy="19335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10" name="Picture 6" descr="C:\Documents and Settings\1\Мои документы\Мои рисунки\871218_w640_h640_gsbeet4dd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4" y="2285992"/>
            <a:ext cx="2436894" cy="30765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Таблица примерного суточного рациона школьника</a:t>
            </a:r>
            <a:endParaRPr lang="ru-RU" sz="4800" dirty="0">
              <a:solidFill>
                <a:schemeClr val="accent4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85852" y="2000244"/>
          <a:ext cx="6786610" cy="4632374"/>
        </p:xfrm>
        <a:graphic>
          <a:graphicData uri="http://schemas.openxmlformats.org/drawingml/2006/table">
            <a:tbl>
              <a:tblPr/>
              <a:tblGrid>
                <a:gridCol w="3622220"/>
                <a:gridCol w="3164390"/>
              </a:tblGrid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Продукт</a:t>
                      </a:r>
                      <a:endParaRPr lang="ru-RU" sz="24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7-10 лет</a:t>
                      </a:r>
                      <a:endParaRPr lang="ru-RU" sz="24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Хлеб пшеничный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150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Хлеб ржаной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Крупа, макароны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65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Картофель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Овощи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Фрукты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Сладости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Мясо, печень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125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Рыба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Яйцо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Масло сливочное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35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Масло растительное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Творог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45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Молоко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Сметана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2686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Сыр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6600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Молочные продукты</a:t>
            </a:r>
            <a:endParaRPr lang="ru-RU" sz="6600" dirty="0">
              <a:solidFill>
                <a:schemeClr val="accent4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2530" name="Picture 2" descr="C:\Documents and Settings\1\Мои документы\Мои рисунки\kefi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928802"/>
            <a:ext cx="1666971" cy="22526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1" name="Picture 3" descr="C:\Documents and Settings\1\Мои документы\Мои рисунки\3261a3b0d30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1928802"/>
            <a:ext cx="1996402" cy="2243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2" name="Picture 4" descr="C:\Documents and Settings\1\Мои документы\Мои рисунки\smetana_slivochnoe_maslo_tm_anyuta_25938144_4_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1928802"/>
            <a:ext cx="1660934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3" name="Picture 5" descr="C:\Documents and Settings\1\Мои документы\Мои рисунки\syr-chedder-duo_bi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4500570"/>
            <a:ext cx="2628319" cy="17819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4" name="Picture 6" descr="C:\Documents and Settings\1\Мои документы\Мои рисунки\volutr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4429132"/>
            <a:ext cx="2555471" cy="18859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5" name="Picture 7" descr="C:\Documents and Settings\1\Мои документы\Мои рисунки\4ab49cac7f1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57554" y="4500570"/>
            <a:ext cx="2362203" cy="17716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137</TotalTime>
  <Words>125</Words>
  <Application>Microsoft Office PowerPoint</Application>
  <PresentationFormat>Экран (4:3)</PresentationFormat>
  <Paragraphs>58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Слайд 1</vt:lpstr>
      <vt:lpstr>Мудрые слова: </vt:lpstr>
      <vt:lpstr>Слайд 3</vt:lpstr>
      <vt:lpstr>Слайд 4</vt:lpstr>
      <vt:lpstr>Овощи</vt:lpstr>
      <vt:lpstr>Фрукты</vt:lpstr>
      <vt:lpstr>Слайд 7</vt:lpstr>
      <vt:lpstr>Таблица примерного суточного рациона школьника</vt:lpstr>
      <vt:lpstr>Молочные продукты</vt:lpstr>
      <vt:lpstr>Советы:</vt:lpstr>
      <vt:lpstr>Игра «Полезное – неполезное»</vt:lpstr>
      <vt:lpstr>Будьте здоровы!!!</vt:lpstr>
      <vt:lpstr>Правильное питание – залог здоровья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Правильное питание – залог здоровья</dc:title>
  <dc:creator>1</dc:creator>
  <cp:lastModifiedBy>1</cp:lastModifiedBy>
  <cp:revision>16</cp:revision>
  <dcterms:created xsi:type="dcterms:W3CDTF">2010-12-21T16:16:16Z</dcterms:created>
  <dcterms:modified xsi:type="dcterms:W3CDTF">2011-11-14T17:34:27Z</dcterms:modified>
</cp:coreProperties>
</file>