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8" r:id="rId3"/>
    <p:sldId id="279" r:id="rId4"/>
    <p:sldId id="274" r:id="rId5"/>
    <p:sldId id="275" r:id="rId6"/>
    <p:sldId id="277" r:id="rId7"/>
    <p:sldId id="276" r:id="rId8"/>
    <p:sldId id="280" r:id="rId9"/>
    <p:sldId id="282" r:id="rId10"/>
    <p:sldId id="283" r:id="rId11"/>
    <p:sldId id="289" r:id="rId12"/>
    <p:sldId id="290" r:id="rId13"/>
    <p:sldId id="285" r:id="rId14"/>
    <p:sldId id="286" r:id="rId15"/>
    <p:sldId id="291" r:id="rId16"/>
    <p:sldId id="292" r:id="rId17"/>
    <p:sldId id="29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69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-4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E35C8C3-49DF-4102-AC99-6392F4902C9F}" type="datetimeFigureOut">
              <a:rPr lang="ru-RU" smtClean="0"/>
              <a:pPr/>
              <a:t>30.09.2021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BAFBCC5-2E4C-4771-B163-B4AFF48E5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Русская при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4" y="-669"/>
            <a:ext cx="9135746" cy="68586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93096"/>
            <a:ext cx="9144000" cy="256490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100690"/>
                </a:solidFill>
                <a:effectLst/>
              </a:rPr>
              <a:t>Литературная гостиная </a:t>
            </a:r>
            <a:r>
              <a:rPr lang="ru-RU" sz="4400" b="1" dirty="0" smtClean="0">
                <a:solidFill>
                  <a:srgbClr val="100690"/>
                </a:solidFill>
                <a:effectLst/>
              </a:rPr>
              <a:t/>
            </a:r>
            <a:br>
              <a:rPr lang="ru-RU" sz="4400" b="1" dirty="0" smtClean="0">
                <a:solidFill>
                  <a:srgbClr val="100690"/>
                </a:solidFill>
                <a:effectLst/>
              </a:rPr>
            </a:br>
            <a:r>
              <a:rPr lang="ru-RU" sz="6000" b="1" dirty="0" smtClean="0">
                <a:solidFill>
                  <a:srgbClr val="100690"/>
                </a:solidFill>
                <a:effectLst/>
              </a:rPr>
              <a:t>«Певец березового ситца»</a:t>
            </a:r>
            <a:r>
              <a:rPr lang="ru-RU" sz="4400" b="1" dirty="0" smtClean="0">
                <a:solidFill>
                  <a:srgbClr val="100690"/>
                </a:solidFill>
                <a:effectLst/>
              </a:rPr>
              <a:t/>
            </a:r>
            <a:br>
              <a:rPr lang="ru-RU" sz="4400" b="1" dirty="0" smtClean="0">
                <a:solidFill>
                  <a:srgbClr val="100690"/>
                </a:solidFill>
                <a:effectLst/>
              </a:rPr>
            </a:br>
            <a:r>
              <a:rPr lang="ru-RU" sz="4400" b="1" i="1" dirty="0" smtClean="0">
                <a:solidFill>
                  <a:srgbClr val="100690"/>
                </a:solidFill>
                <a:effectLst/>
              </a:rPr>
              <a:t>к</a:t>
            </a:r>
            <a:r>
              <a:rPr lang="ru-RU" sz="4400" b="1" i="1" dirty="0" smtClean="0">
                <a:solidFill>
                  <a:srgbClr val="100690"/>
                </a:solidFill>
              </a:rPr>
              <a:t> </a:t>
            </a:r>
            <a:r>
              <a:rPr lang="ru-RU" sz="4400" b="1" i="1" dirty="0" smtClean="0">
                <a:solidFill>
                  <a:srgbClr val="100690"/>
                </a:solidFill>
              </a:rPr>
              <a:t>125-летию </a:t>
            </a:r>
            <a:r>
              <a:rPr lang="ru-RU" sz="4400" b="1" i="1" dirty="0" smtClean="0">
                <a:solidFill>
                  <a:srgbClr val="100690"/>
                </a:solidFill>
              </a:rPr>
              <a:t>со дня рождения С.А.Есенина</a:t>
            </a:r>
            <a:endParaRPr lang="ru-RU" sz="4400" b="1" i="1" dirty="0">
              <a:solidFill>
                <a:srgbClr val="100690"/>
              </a:solidFill>
              <a:effectLst/>
            </a:endParaRPr>
          </a:p>
        </p:txBody>
      </p:sp>
      <p:pic>
        <p:nvPicPr>
          <p:cNvPr id="10246" name="Picture 6" descr="http://cs319423.vk.me/v319423217/6227/UP4rUEyRCv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331854" cy="3786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5889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34820" name="Picture 4" descr="http://www.stihi.ru/pics/2015/04/04/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8100392" cy="605279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608981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0690"/>
                </a:solidFill>
              </a:rPr>
              <a:t>«Отговорила роща  золотая березовым, веселым языком…»</a:t>
            </a:r>
            <a:endParaRPr lang="ru-RU" sz="2400" b="1" dirty="0">
              <a:solidFill>
                <a:srgbClr val="10069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615" cy="6858000"/>
          </a:xfrm>
          <a:prstGeom prst="rect">
            <a:avLst/>
          </a:prstGeom>
          <a:noFill/>
        </p:spPr>
      </p:pic>
      <p:pic>
        <p:nvPicPr>
          <p:cNvPr id="7" name="Picture 4" descr="http://server.audiopedia.su:8888/staroeradio/images/pics/009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7496" y="2276872"/>
            <a:ext cx="4536504" cy="32147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3789040"/>
            <a:ext cx="40324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00690"/>
                </a:solidFill>
              </a:rPr>
              <a:t>«ПИСЬМО  МАТЕРИ»</a:t>
            </a:r>
          </a:p>
          <a:p>
            <a:endParaRPr lang="ru-RU" b="1" dirty="0" smtClean="0">
              <a:solidFill>
                <a:srgbClr val="100690"/>
              </a:solidFill>
            </a:endParaRPr>
          </a:p>
          <a:p>
            <a:r>
              <a:rPr lang="ru-RU" sz="2000" b="1" dirty="0" smtClean="0">
                <a:solidFill>
                  <a:srgbClr val="100690"/>
                </a:solidFill>
              </a:rPr>
              <a:t>«Пишут мне, что ты тая тревогу,</a:t>
            </a:r>
          </a:p>
          <a:p>
            <a:r>
              <a:rPr lang="ru-RU" sz="2000" b="1" dirty="0" smtClean="0">
                <a:solidFill>
                  <a:srgbClr val="100690"/>
                </a:solidFill>
              </a:rPr>
              <a:t>Загрустила шибко обо мне…» </a:t>
            </a:r>
            <a:endParaRPr lang="ru-RU" sz="2000" dirty="0"/>
          </a:p>
        </p:txBody>
      </p:sp>
      <p:pic>
        <p:nvPicPr>
          <p:cNvPr id="9" name="Picture 2" descr="H:\Фото к сценарию\Стихи маме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50239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5klass.net/datas/literatura/Ljubovnaja-lirika-Esenina/0014-014-Mechta-o-chistoj-ljubvi-odin-iz-skvoznykh-motivov-liriki-Esenin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32770" name="Picture 2" descr="http://32307.biz/images/55ceebf88b6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751074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31748" name="Picture 4" descr="http://img0.liveinternet.ru/images/attach/c/1/49/738/49738201_1817377_478x5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340171" cy="416473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941169"/>
            <a:ext cx="84969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00690"/>
                </a:solidFill>
              </a:rPr>
              <a:t>«Для зверей приятель я хороший…»</a:t>
            </a:r>
          </a:p>
          <a:p>
            <a:pPr algn="ctr"/>
            <a:r>
              <a:rPr lang="ru-RU" sz="2800" b="1" dirty="0" smtClean="0">
                <a:solidFill>
                  <a:srgbClr val="100690"/>
                </a:solidFill>
              </a:rPr>
              <a:t>«И зверьё, как братьев наших меньших, </a:t>
            </a:r>
          </a:p>
          <a:p>
            <a:pPr algn="ctr"/>
            <a:r>
              <a:rPr lang="ru-RU" sz="2800" b="1" dirty="0" smtClean="0">
                <a:solidFill>
                  <a:srgbClr val="100690"/>
                </a:solidFill>
              </a:rPr>
              <a:t>Никогда не бил по голове…»</a:t>
            </a:r>
          </a:p>
          <a:p>
            <a:pPr algn="ctr"/>
            <a:endParaRPr lang="ru-RU" dirty="0"/>
          </a:p>
        </p:txBody>
      </p:sp>
      <p:pic>
        <p:nvPicPr>
          <p:cNvPr id="31750" name="Picture 6" descr="http://photos-g.ak.instagram.com/hphotos-ak-xaf1/t51.2885-15/10895040_1541761142775190_1513659296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04663"/>
            <a:ext cx="4104456" cy="4104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0"/>
            <a:ext cx="9169615" cy="6858000"/>
          </a:xfrm>
          <a:prstGeom prst="rect">
            <a:avLst/>
          </a:prstGeom>
          <a:noFill/>
        </p:spPr>
      </p:pic>
      <p:pic>
        <p:nvPicPr>
          <p:cNvPr id="33794" name="Picture 2" descr="http://www.siriustour.ru/assets/images/news/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9"/>
            <a:ext cx="3840361" cy="4896544"/>
          </a:xfrm>
          <a:prstGeom prst="rect">
            <a:avLst/>
          </a:prstGeom>
          <a:noFill/>
        </p:spPr>
      </p:pic>
      <p:pic>
        <p:nvPicPr>
          <p:cNvPr id="6" name="Picture 3" descr="C:\Documents and Settings\reader.NATLIB1\Рабочий стол\с. Константиново\Еся 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2696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5517232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0690"/>
                </a:solidFill>
              </a:rPr>
              <a:t>«Зимний цикл»- последний аккорд есенинской лирики. Период осмысления своей жизни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pwpt.ru/uploads/presentation_screenshots/a97646f50780c5e0a82642ceb394c2f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0"/>
            <a:ext cx="9169615" cy="6858000"/>
          </a:xfrm>
          <a:prstGeom prst="rect">
            <a:avLst/>
          </a:prstGeom>
          <a:noFill/>
        </p:spPr>
      </p:pic>
      <p:pic>
        <p:nvPicPr>
          <p:cNvPr id="41986" name="Picture 2" descr="http://neftekamsk.vipgeo.ru/uploads/Showplace/large/141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32656"/>
            <a:ext cx="7128792" cy="534659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95736" y="5949280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00690"/>
                </a:solidFill>
              </a:rPr>
              <a:t>Памятник С.А.Есенину в Москве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venividi.ru/files/img/412/009.jpg"/>
          <p:cNvPicPr>
            <a:picLocks noChangeAspect="1" noChangeArrowheads="1"/>
          </p:cNvPicPr>
          <p:nvPr/>
        </p:nvPicPr>
        <p:blipFill>
          <a:blip r:embed="rId2" cstate="print"/>
          <a:srcRect r="25" b="102"/>
          <a:stretch>
            <a:fillRect/>
          </a:stretch>
        </p:blipFill>
        <p:spPr bwMode="auto">
          <a:xfrm>
            <a:off x="-38244" y="0"/>
            <a:ext cx="9182244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31840" y="1124744"/>
            <a:ext cx="6012160" cy="3960440"/>
          </a:xfrm>
        </p:spPr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r>
              <a:rPr lang="ru-RU" sz="5600" dirty="0" smtClean="0">
                <a:solidFill>
                  <a:srgbClr val="C00000"/>
                </a:solidFill>
              </a:rPr>
              <a:t>   </a:t>
            </a:r>
            <a:r>
              <a:rPr lang="ru-RU" sz="4400" b="1" dirty="0" smtClean="0">
                <a:solidFill>
                  <a:srgbClr val="100690"/>
                </a:solidFill>
              </a:rPr>
              <a:t>3 октября 1895 -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100690"/>
                </a:solidFill>
              </a:rPr>
              <a:t>28 декабря 1925 гг.</a:t>
            </a:r>
          </a:p>
          <a:p>
            <a:endParaRPr lang="ru-RU" dirty="0"/>
          </a:p>
        </p:txBody>
      </p:sp>
      <p:pic>
        <p:nvPicPr>
          <p:cNvPr id="5" name="Picture 2" descr="C:\Documents and Settings\reader.NATLIB1\Рабочий стол\Есенин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6" y="476673"/>
            <a:ext cx="305389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81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-171400"/>
            <a:ext cx="9169615" cy="6858000"/>
          </a:xfrm>
          <a:prstGeom prst="rect">
            <a:avLst/>
          </a:prstGeom>
          <a:noFill/>
        </p:spPr>
      </p:pic>
      <p:pic>
        <p:nvPicPr>
          <p:cNvPr id="6" name="Picture 5" descr="L01_06_02_03_12_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5184577" cy="39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9552" y="4365104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100690"/>
                </a:solidFill>
              </a:rPr>
              <a:t>Родился Сергей Есенин в селе  Константиново Рязанской области в крестьянской семье</a:t>
            </a:r>
            <a:endParaRPr lang="ru-RU" sz="2800" b="1" dirty="0">
              <a:solidFill>
                <a:srgbClr val="100690"/>
              </a:solidFill>
            </a:endParaRPr>
          </a:p>
        </p:txBody>
      </p:sp>
      <p:pic>
        <p:nvPicPr>
          <p:cNvPr id="13" name="Picture 2" descr="C:\Documents and Settings\reader.NATLIB1\Рабочий стол\с. Константиново\Маленьки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20688"/>
            <a:ext cx="25922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5" name="Picture 2" descr="H:\Фото к сценарию\Родител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84698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27984" y="3717032"/>
            <a:ext cx="44644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100690"/>
              </a:solidFill>
            </a:endParaRPr>
          </a:p>
          <a:p>
            <a:r>
              <a:rPr lang="ru-RU" sz="2800" b="1" dirty="0" smtClean="0">
                <a:solidFill>
                  <a:srgbClr val="100690"/>
                </a:solidFill>
              </a:rPr>
              <a:t>Родители:  Татьяна Федоровна и Александр Никитич Есенины</a:t>
            </a:r>
          </a:p>
          <a:p>
            <a:endParaRPr lang="ru-RU" dirty="0">
              <a:solidFill>
                <a:srgbClr val="100690"/>
              </a:solidFill>
            </a:endParaRPr>
          </a:p>
        </p:txBody>
      </p:sp>
      <p:pic>
        <p:nvPicPr>
          <p:cNvPr id="9" name="Picture 4" descr="H:\Фото к сценарию\с родителями малы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7"/>
            <a:ext cx="2808312" cy="383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reader.NATLIB1\Рабочий стол\с. Константиново\мальчик в седл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8" y="404664"/>
            <a:ext cx="349450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reader.NATLIB1\Рабочий стол\с. Константиново\Лошади в поле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9" y="620688"/>
            <a:ext cx="4968551" cy="360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27584" y="5013176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100690"/>
                </a:solidFill>
              </a:rPr>
              <a:t>«Среди мальчишек всегда был коноводом и большим драчуном…»</a:t>
            </a:r>
            <a:endParaRPr lang="ru-RU" sz="2800" b="1" dirty="0">
              <a:solidFill>
                <a:srgbClr val="10069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615" cy="6858000"/>
          </a:xfrm>
          <a:prstGeom prst="rect">
            <a:avLst/>
          </a:prstGeom>
          <a:noFill/>
        </p:spPr>
      </p:pic>
      <p:pic>
        <p:nvPicPr>
          <p:cNvPr id="5" name="Picture 3" descr="C:\Documents and Settings\reader.NATLIB1\Рабочий стол\с. Константиново\С березкой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4" t="-1007" r="-4" b="4537"/>
          <a:stretch/>
        </p:blipFill>
        <p:spPr bwMode="auto">
          <a:xfrm>
            <a:off x="395536" y="332656"/>
            <a:ext cx="2699039" cy="377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reader.NATLIB1\Рабочий стол\с. Константиново\пруди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756" y="476672"/>
            <a:ext cx="532776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7584" y="4509120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00690"/>
                </a:solidFill>
                <a:latin typeface="+mj-lt"/>
              </a:rPr>
              <a:t>Тема Родины в стихотворение </a:t>
            </a:r>
            <a:r>
              <a:rPr lang="ru-RU" sz="2800" b="1" i="1" dirty="0" smtClean="0">
                <a:solidFill>
                  <a:srgbClr val="100690"/>
                </a:solidFill>
                <a:latin typeface="+mj-lt"/>
              </a:rPr>
              <a:t>«Гой ты, Русь моя родная…» </a:t>
            </a:r>
            <a:r>
              <a:rPr lang="ru-RU" sz="2800" b="1" dirty="0" smtClean="0">
                <a:solidFill>
                  <a:srgbClr val="100690"/>
                </a:solidFill>
                <a:latin typeface="+mj-lt"/>
              </a:rPr>
              <a:t>(Сборник ранних юношеских  стихотворений «</a:t>
            </a:r>
            <a:r>
              <a:rPr lang="ru-RU" sz="2800" b="1" i="1" dirty="0" smtClean="0">
                <a:solidFill>
                  <a:srgbClr val="100690"/>
                </a:solidFill>
                <a:latin typeface="+mj-lt"/>
              </a:rPr>
              <a:t>Радуница»</a:t>
            </a:r>
            <a:endParaRPr lang="ru-RU" sz="2800" b="1" i="1" dirty="0">
              <a:solidFill>
                <a:srgbClr val="10069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0"/>
            <a:ext cx="9169615" cy="6858000"/>
          </a:xfrm>
          <a:prstGeom prst="rect">
            <a:avLst/>
          </a:prstGeom>
          <a:noFill/>
        </p:spPr>
      </p:pic>
      <p:pic>
        <p:nvPicPr>
          <p:cNvPr id="5" name="Picture 4" descr="bere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155701" cy="34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kle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8640"/>
            <a:ext cx="2299022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1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908720"/>
            <a:ext cx="38163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15616" y="3982998"/>
            <a:ext cx="57423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100690"/>
                </a:solidFill>
              </a:rPr>
              <a:t> «Россия! Какое хорошее слово…</a:t>
            </a:r>
          </a:p>
          <a:p>
            <a:r>
              <a:rPr lang="ru-RU" sz="2800" b="1" i="1" dirty="0" smtClean="0">
                <a:solidFill>
                  <a:srgbClr val="100690"/>
                </a:solidFill>
              </a:rPr>
              <a:t>И роса, и сила и</a:t>
            </a:r>
          </a:p>
          <a:p>
            <a:r>
              <a:rPr lang="ru-RU" sz="2800" b="1" i="1" dirty="0" smtClean="0">
                <a:solidFill>
                  <a:srgbClr val="100690"/>
                </a:solidFill>
              </a:rPr>
              <a:t>Синее что-то</a:t>
            </a:r>
            <a:r>
              <a:rPr lang="ru-RU" sz="2800" b="1" dirty="0" smtClean="0">
                <a:solidFill>
                  <a:srgbClr val="100690"/>
                </a:solidFill>
              </a:rPr>
              <a:t>»</a:t>
            </a:r>
          </a:p>
          <a:p>
            <a:r>
              <a:rPr lang="ru-RU" sz="2800" b="1" dirty="0" smtClean="0">
                <a:solidFill>
                  <a:srgbClr val="100690"/>
                </a:solidFill>
              </a:rPr>
              <a:t>Родина, Россия была для Есенина началом всех начал.</a:t>
            </a:r>
            <a:endParaRPr lang="ru-RU" sz="2800" b="1" dirty="0">
              <a:solidFill>
                <a:srgbClr val="1006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0"/>
            <a:ext cx="9169615" cy="6858000"/>
          </a:xfrm>
          <a:prstGeom prst="rect">
            <a:avLst/>
          </a:prstGeom>
          <a:noFill/>
        </p:spPr>
      </p:pic>
      <p:pic>
        <p:nvPicPr>
          <p:cNvPr id="5" name="Picture 2" descr="http://www.funlib.ru/cimg/2014/102113/3342339"/>
          <p:cNvPicPr>
            <a:picLocks noChangeAspect="1" noChangeArrowheads="1"/>
          </p:cNvPicPr>
          <p:nvPr/>
        </p:nvPicPr>
        <p:blipFill>
          <a:blip r:embed="rId3" cstate="print"/>
          <a:srcRect l="8840" t="12458"/>
          <a:stretch>
            <a:fillRect/>
          </a:stretch>
        </p:blipFill>
        <p:spPr bwMode="auto">
          <a:xfrm>
            <a:off x="179512" y="260648"/>
            <a:ext cx="4450084" cy="2880320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721/201012008.a/0_b5381_48e9116b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9537" y="260648"/>
            <a:ext cx="4339466" cy="2880320"/>
          </a:xfrm>
          <a:prstGeom prst="rect">
            <a:avLst/>
          </a:prstGeom>
          <a:noFill/>
        </p:spPr>
      </p:pic>
      <p:pic>
        <p:nvPicPr>
          <p:cNvPr id="1028" name="Picture 4" descr="http://www.motto.net.ua/large/201307/558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284984"/>
            <a:ext cx="4509945" cy="2552353"/>
          </a:xfrm>
          <a:prstGeom prst="rect">
            <a:avLst/>
          </a:prstGeom>
          <a:noFill/>
        </p:spPr>
      </p:pic>
      <p:pic>
        <p:nvPicPr>
          <p:cNvPr id="9" name="Picture 2" descr="H:\Фото к сценарию\Есенин письмо матери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096344" cy="344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3528" y="5921990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100690"/>
                </a:solidFill>
              </a:rPr>
              <a:t>« Страна березового ситца…»</a:t>
            </a:r>
            <a:endParaRPr lang="ru-RU" sz="2800" b="1" dirty="0">
              <a:solidFill>
                <a:srgbClr val="10069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0/dedzemona.e/0_49ba7_20b2492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615" y="0"/>
            <a:ext cx="9169615" cy="6858000"/>
          </a:xfrm>
          <a:prstGeom prst="rect">
            <a:avLst/>
          </a:prstGeom>
          <a:noFill/>
        </p:spPr>
      </p:pic>
      <p:pic>
        <p:nvPicPr>
          <p:cNvPr id="35842" name="Picture 2" descr="http://www.fototraveller.ru/gallery/phpThumb/phpThumb.php?src=/home/f/fototravel/public_html/gallery/data/YFs20120523221847.jpg&amp;w=7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8640"/>
            <a:ext cx="4584856" cy="3432447"/>
          </a:xfrm>
          <a:prstGeom prst="rect">
            <a:avLst/>
          </a:prstGeom>
          <a:noFill/>
        </p:spPr>
      </p:pic>
      <p:pic>
        <p:nvPicPr>
          <p:cNvPr id="35844" name="Picture 4" descr="http://img-9.photosight.ru/d5c/5508002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4283967" cy="3212976"/>
          </a:xfrm>
          <a:prstGeom prst="rect">
            <a:avLst/>
          </a:prstGeom>
          <a:noFill/>
        </p:spPr>
      </p:pic>
      <p:pic>
        <p:nvPicPr>
          <p:cNvPr id="7" name="Picture 3" descr="C:\Documents and Settings\reader.NATLIB1\Рабочий стол\с. Константиново\Еся 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3918" r="2649" b="21296"/>
          <a:stretch>
            <a:fillRect/>
          </a:stretch>
        </p:blipFill>
        <p:spPr bwMode="auto">
          <a:xfrm>
            <a:off x="827584" y="0"/>
            <a:ext cx="302433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76056" y="4077072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 </a:t>
            </a:r>
            <a:r>
              <a:rPr lang="ru-RU" sz="2800" b="1" dirty="0" smtClean="0">
                <a:solidFill>
                  <a:srgbClr val="100690"/>
                </a:solidFill>
              </a:rPr>
              <a:t>Спит черемуха</a:t>
            </a:r>
          </a:p>
          <a:p>
            <a:r>
              <a:rPr lang="ru-RU" sz="2800" b="1" dirty="0" smtClean="0">
                <a:solidFill>
                  <a:srgbClr val="100690"/>
                </a:solidFill>
              </a:rPr>
              <a:t> в белой накидке …»</a:t>
            </a:r>
            <a:endParaRPr lang="ru-RU" sz="2800" b="1" dirty="0">
              <a:solidFill>
                <a:srgbClr val="10069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438</TotalTime>
  <Words>168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Литературная гостиная  «Певец березового ситца» к 125-летию со дня рождения С.А.Есенина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Александрович Есенин</dc:title>
  <dc:creator>Andrey</dc:creator>
  <cp:lastModifiedBy>Пользователь Windows</cp:lastModifiedBy>
  <cp:revision>41</cp:revision>
  <dcterms:created xsi:type="dcterms:W3CDTF">2013-11-11T14:36:23Z</dcterms:created>
  <dcterms:modified xsi:type="dcterms:W3CDTF">2021-09-30T10:06:10Z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570627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