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78" r:id="rId4"/>
    <p:sldId id="268" r:id="rId5"/>
    <p:sldId id="267" r:id="rId6"/>
    <p:sldId id="275" r:id="rId7"/>
    <p:sldId id="272" r:id="rId8"/>
    <p:sldId id="274" r:id="rId9"/>
    <p:sldId id="276" r:id="rId10"/>
    <p:sldId id="271" r:id="rId11"/>
    <p:sldId id="269" r:id="rId12"/>
    <p:sldId id="266" r:id="rId13"/>
    <p:sldId id="27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60" autoAdjust="0"/>
    <p:restoredTop sz="94086" autoAdjust="0"/>
  </p:normalViewPr>
  <p:slideViewPr>
    <p:cSldViewPr>
      <p:cViewPr varScale="1">
        <p:scale>
          <a:sx n="69" d="100"/>
          <a:sy n="69" d="100"/>
        </p:scale>
        <p:origin x="-14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28195E-296A-49BA-89E8-B775FCA936BD}" type="datetimeFigureOut">
              <a:rPr lang="ru-RU" smtClean="0"/>
              <a:pPr/>
              <a:t>18.10.2021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9BC5AE-0F92-49F5-8BD8-B99542E5D8C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oryjumper.com/book/read/114920582/616a9a840064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ordwall.net/resource/23489388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adlet.com/tiunowalena/rwz4xb4ggjbeuzv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Travel%20Vancouver,%20Canada%20-%20Top%205%20Attractions.mp4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rxacyya52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740xv1dk2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display?v=psu2f69o521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veworksheets.com/3-vb682315ye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UIxRWsbwfNI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60124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928934"/>
            <a:ext cx="7772400" cy="428627"/>
          </a:xfrm>
        </p:spPr>
        <p:txBody>
          <a:bodyPr>
            <a:normAutofit fontScale="90000"/>
          </a:bodyPr>
          <a:lstStyle/>
          <a:p>
            <a:r>
              <a:rPr lang="ru-RU" sz="8800" b="1" dirty="0" smtClean="0">
                <a:latin typeface="Algerian" pitchFamily="82" charset="0"/>
              </a:rPr>
              <a:t/>
            </a:r>
            <a:br>
              <a:rPr lang="ru-RU" sz="8800" b="1" dirty="0" smtClean="0">
                <a:latin typeface="Algerian" pitchFamily="82" charset="0"/>
              </a:rPr>
            </a:br>
            <a:r>
              <a:rPr lang="en-US" sz="10700" b="1" dirty="0" smtClean="0">
                <a:solidFill>
                  <a:schemeClr val="bg1"/>
                </a:solidFill>
                <a:latin typeface="Gabriola" pitchFamily="82" charset="0"/>
              </a:rPr>
              <a:t>“</a:t>
            </a:r>
            <a:r>
              <a:rPr lang="ru-RU" sz="10700" b="1" dirty="0" err="1" smtClean="0">
                <a:solidFill>
                  <a:schemeClr val="bg1"/>
                </a:solidFill>
                <a:latin typeface="Gabriola" pitchFamily="82" charset="0"/>
              </a:rPr>
              <a:t>Enjoy</a:t>
            </a:r>
            <a:r>
              <a:rPr lang="ru-RU" sz="10700" b="1" dirty="0" smtClean="0">
                <a:solidFill>
                  <a:schemeClr val="bg1"/>
                </a:solidFill>
                <a:latin typeface="Gabriola" pitchFamily="82" charset="0"/>
              </a:rPr>
              <a:t>  </a:t>
            </a:r>
            <a:r>
              <a:rPr lang="ru-RU" sz="10700" b="1" dirty="0" err="1" smtClean="0">
                <a:solidFill>
                  <a:schemeClr val="bg1"/>
                </a:solidFill>
                <a:latin typeface="Gabriola" pitchFamily="82" charset="0"/>
              </a:rPr>
              <a:t>travelling</a:t>
            </a:r>
            <a:r>
              <a:rPr lang="en-US" sz="10700" b="1" dirty="0" smtClean="0">
                <a:solidFill>
                  <a:schemeClr val="bg1"/>
                </a:solidFill>
                <a:latin typeface="Gabriola" pitchFamily="82" charset="0"/>
              </a:rPr>
              <a:t>”</a:t>
            </a:r>
            <a:endParaRPr lang="ru-RU" sz="10700" b="1" dirty="0">
              <a:solidFill>
                <a:schemeClr val="bg1"/>
              </a:solidFill>
              <a:latin typeface="Gabriola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5984" y="2500306"/>
            <a:ext cx="6357982" cy="1857388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000" dirty="0" smtClean="0">
                <a:hlinkClick r:id="rId3"/>
              </a:rPr>
              <a:t>https://www.storyjumper.com/book/read/114920582/616a9a8400641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4.infourok.ru/uploads/ex/0006/00160c8d-75481185/hello_html_m7eac70ab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908" y="1285860"/>
            <a:ext cx="9144000" cy="455295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1472" y="2714620"/>
            <a:ext cx="16430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 smtClean="0">
                <a:latin typeface="Bodoni MT Black" pitchFamily="18" charset="0"/>
              </a:rPr>
              <a:t>Why do people travel?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00298" y="1214422"/>
            <a:ext cx="615553" cy="1857388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Sport</a:t>
            </a:r>
            <a:endParaRPr lang="ru-RU" sz="28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357166"/>
            <a:ext cx="615553" cy="2714645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Shopping</a:t>
            </a:r>
            <a:endParaRPr lang="ru-RU" sz="28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1" y="214290"/>
            <a:ext cx="615553" cy="3071834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28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make friends</a:t>
            </a:r>
            <a:endParaRPr lang="ru-RU" sz="28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43570" y="285728"/>
            <a:ext cx="553998" cy="2928958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learn a language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46416" y="3530062"/>
            <a:ext cx="553998" cy="3042210"/>
          </a:xfrm>
          <a:prstGeom prst="rect">
            <a:avLst/>
          </a:prstGeom>
        </p:spPr>
        <p:txBody>
          <a:bodyPr vert="vert" wrap="square">
            <a:spAutoFit/>
          </a:bodyPr>
          <a:lstStyle/>
          <a:p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 meet people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9012" y="3429000"/>
            <a:ext cx="553998" cy="2520883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 see the sights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00605" y="3357562"/>
            <a:ext cx="553998" cy="3311163"/>
          </a:xfrm>
          <a:prstGeom prst="rect">
            <a:avLst/>
          </a:prstGeom>
        </p:spPr>
        <p:txBody>
          <a:bodyPr vert="vert" wrap="none">
            <a:spAutoFit/>
          </a:bodyPr>
          <a:lstStyle/>
          <a:p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discover new places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506084" y="3571876"/>
            <a:ext cx="923330" cy="3071834"/>
          </a:xfrm>
          <a:prstGeom prst="rect">
            <a:avLst/>
          </a:prstGeom>
        </p:spPr>
        <p:txBody>
          <a:bodyPr vert="vert" wrap="square">
            <a:spAutoFit/>
          </a:bodyPr>
          <a:lstStyle/>
          <a:p>
            <a:r>
              <a:rPr lang="en-US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To know the history and culture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7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770" decel="100000"/>
                                        <p:tgtEl>
                                          <p:spTgt spid="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9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5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77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5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7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770" decel="100000"/>
                                        <p:tgtEl>
                                          <p:spTgt spid="1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0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2" dur="77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1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3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7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770" decel="100000"/>
                                        <p:tgtEl>
                                          <p:spTgt spid="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8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82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8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84" dur="77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eti.dev.2sun.ru/img.asp?999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571480"/>
            <a:ext cx="5080000" cy="56769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4714884"/>
            <a:ext cx="26432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Algerian" pitchFamily="82" charset="0"/>
              </a:rPr>
              <a:t>Scientist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2428868"/>
            <a:ext cx="20717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Algerian" pitchFamily="82" charset="0"/>
              </a:rPr>
              <a:t>Critic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86380" y="714356"/>
            <a:ext cx="2714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Algerian" pitchFamily="82" charset="0"/>
              </a:rPr>
              <a:t>Chief</a:t>
            </a:r>
            <a:endParaRPr lang="ru-RU" sz="36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858016" y="2643182"/>
            <a:ext cx="2143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Algerian" pitchFamily="82" charset="0"/>
              </a:rPr>
              <a:t>Optimist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858016" y="4786322"/>
            <a:ext cx="2143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Algerian" pitchFamily="82" charset="0"/>
              </a:rPr>
              <a:t>Artist</a:t>
            </a:r>
            <a:endParaRPr lang="ru-RU" sz="3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357422" y="6000768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atin typeface="Algerian" pitchFamily="82" charset="0"/>
              </a:rPr>
              <a:t>Creative producer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пк-ком\Desktop\Travel wise\Картинки\img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0100" y="2428868"/>
            <a:ext cx="8143900" cy="3214710"/>
          </a:xfrm>
        </p:spPr>
        <p:txBody>
          <a:bodyPr/>
          <a:lstStyle/>
          <a:p>
            <a:pPr algn="ctr">
              <a:buNone/>
            </a:pPr>
            <a:r>
              <a:rPr lang="en-US" b="1" dirty="0" smtClean="0">
                <a:solidFill>
                  <a:srgbClr val="000000"/>
                </a:solidFill>
                <a:effectLst/>
                <a:latin typeface="French Script MT" pitchFamily="66" charset="0"/>
              </a:rPr>
              <a:t>    </a:t>
            </a:r>
            <a:r>
              <a:rPr lang="en-US" sz="4400" b="1" dirty="0" smtClean="0">
                <a:effectLst/>
                <a:latin typeface="Baskerville Old Face" pitchFamily="18" charset="0"/>
                <a:cs typeface="Estrangelo Edessa" pitchFamily="66" charset="0"/>
              </a:rPr>
              <a:t>The world is a great book, of which they who never stir from home read only a page.</a:t>
            </a:r>
            <a:br>
              <a:rPr lang="en-US" sz="4400" b="1" dirty="0" smtClean="0">
                <a:effectLst/>
                <a:latin typeface="Baskerville Old Face" pitchFamily="18" charset="0"/>
                <a:cs typeface="Estrangelo Edessa" pitchFamily="66" charset="0"/>
              </a:rPr>
            </a:br>
            <a:r>
              <a:rPr lang="en-US" sz="4400" b="1" dirty="0" smtClean="0">
                <a:effectLst/>
                <a:latin typeface="Baskerville Old Face" pitchFamily="18" charset="0"/>
                <a:cs typeface="Estrangelo Edessa" pitchFamily="66" charset="0"/>
              </a:rPr>
              <a:t>              (Augustine, St.)</a:t>
            </a:r>
            <a:endParaRPr lang="ru-RU" sz="4400" dirty="0">
              <a:cs typeface="Estrangelo Edess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3071810"/>
            <a:ext cx="6500858" cy="11430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hlinkClick r:id="rId3"/>
              </a:rPr>
              <a:t>https://wordwall.net/resource/23489388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57422" y="2428868"/>
            <a:ext cx="65722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chemeClr val="bg1"/>
                </a:solidFill>
                <a:hlinkClick r:id="rId3"/>
              </a:rPr>
              <a:t>https://padlet.com/tiunowalena/rwz4xb4ggjbeuzvg</a:t>
            </a:r>
            <a:endParaRPr lang="ru-RU" sz="4000" dirty="0" smtClean="0">
              <a:solidFill>
                <a:schemeClr val="bg1"/>
              </a:solidFill>
            </a:endParaRPr>
          </a:p>
          <a:p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пк-ком\Desktop\Travel wise\Картинки\1612765540_67-p-fon-goluboi-biznes-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1143000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Garamond" pitchFamily="18" charset="0"/>
                <a:hlinkClick r:id="rId3" action="ppaction://hlinkfile"/>
              </a:rPr>
              <a:t>5 </a:t>
            </a:r>
            <a:r>
              <a:rPr lang="en-US" b="1" dirty="0" smtClean="0">
                <a:latin typeface="Garamond" pitchFamily="18" charset="0"/>
                <a:hlinkClick r:id="rId3" action="ppaction://hlinkfile"/>
              </a:rPr>
              <a:t>attractions of Vancouver (Canada)</a:t>
            </a:r>
            <a:endParaRPr lang="ru-RU" b="1" dirty="0">
              <a:latin typeface="Garamond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1785926"/>
            <a:ext cx="54292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latin typeface="Arial Narrow" pitchFamily="34" charset="0"/>
                <a:cs typeface="Arabic Typesetting" pitchFamily="66" charset="-78"/>
              </a:rPr>
              <a:t>№ 5    </a:t>
            </a:r>
            <a:r>
              <a:rPr lang="en-US" sz="3600" b="1" dirty="0" smtClean="0">
                <a:latin typeface="Arial Narrow" pitchFamily="34" charset="0"/>
                <a:cs typeface="Arabic Typesetting" pitchFamily="66" charset="-78"/>
              </a:rPr>
              <a:t>Grouse mountain</a:t>
            </a:r>
            <a:endParaRPr lang="ru-RU" sz="3600" b="1" dirty="0" smtClean="0">
              <a:latin typeface="Arial Narrow" pitchFamily="34" charset="0"/>
              <a:cs typeface="Arabic Typesetting" pitchFamily="66" charset="-78"/>
            </a:endParaRPr>
          </a:p>
          <a:p>
            <a:r>
              <a:rPr lang="ru-RU" sz="3600" b="1" dirty="0" smtClean="0">
                <a:latin typeface="Arial Narrow" pitchFamily="34" charset="0"/>
                <a:cs typeface="Arabic Typesetting" pitchFamily="66" charset="-78"/>
              </a:rPr>
              <a:t>№4</a:t>
            </a:r>
            <a:r>
              <a:rPr lang="en-US" sz="3600" b="1" dirty="0" smtClean="0">
                <a:latin typeface="Arial Narrow" pitchFamily="34" charset="0"/>
                <a:cs typeface="Arabic Typesetting" pitchFamily="66" charset="-78"/>
              </a:rPr>
              <a:t>     </a:t>
            </a:r>
            <a:r>
              <a:rPr lang="en-US" sz="3600" b="1" dirty="0" err="1" smtClean="0">
                <a:latin typeface="Arial Narrow" pitchFamily="34" charset="0"/>
                <a:cs typeface="Arabic Typesetting" pitchFamily="66" charset="-78"/>
              </a:rPr>
              <a:t>Gastown</a:t>
            </a:r>
            <a:r>
              <a:rPr lang="en-US" sz="3600" b="1" dirty="0" smtClean="0">
                <a:latin typeface="Arial Narrow" pitchFamily="34" charset="0"/>
                <a:cs typeface="Arabic Typesetting" pitchFamily="66" charset="-78"/>
              </a:rPr>
              <a:t>  </a:t>
            </a:r>
            <a:endParaRPr lang="ru-RU" sz="3600" b="1" dirty="0" smtClean="0">
              <a:latin typeface="Arial Narrow" pitchFamily="34" charset="0"/>
              <a:cs typeface="Arabic Typesetting" pitchFamily="66" charset="-78"/>
            </a:endParaRPr>
          </a:p>
          <a:p>
            <a:r>
              <a:rPr lang="ru-RU" sz="3600" b="1" dirty="0" smtClean="0">
                <a:latin typeface="Arial Narrow" pitchFamily="34" charset="0"/>
                <a:cs typeface="Arabic Typesetting" pitchFamily="66" charset="-78"/>
              </a:rPr>
              <a:t>№3</a:t>
            </a:r>
            <a:r>
              <a:rPr lang="en-US" sz="3600" b="1" dirty="0" smtClean="0">
                <a:latin typeface="Arial Narrow" pitchFamily="34" charset="0"/>
                <a:cs typeface="Arabic Typesetting" pitchFamily="66" charset="-78"/>
              </a:rPr>
              <a:t>     Chinatown </a:t>
            </a:r>
            <a:endParaRPr lang="ru-RU" sz="3600" b="1" dirty="0" smtClean="0">
              <a:latin typeface="Arial Narrow" pitchFamily="34" charset="0"/>
              <a:cs typeface="Arabic Typesetting" pitchFamily="66" charset="-78"/>
            </a:endParaRPr>
          </a:p>
          <a:p>
            <a:r>
              <a:rPr lang="ru-RU" sz="3600" b="1" dirty="0" smtClean="0">
                <a:latin typeface="Arial Narrow" pitchFamily="34" charset="0"/>
                <a:cs typeface="Arabic Typesetting" pitchFamily="66" charset="-78"/>
              </a:rPr>
              <a:t>№2</a:t>
            </a:r>
            <a:r>
              <a:rPr lang="en-US" sz="3600" b="1" dirty="0" smtClean="0">
                <a:latin typeface="Arial Narrow" pitchFamily="34" charset="0"/>
                <a:cs typeface="Arabic Typesetting" pitchFamily="66" charset="-78"/>
              </a:rPr>
              <a:t>     Stanley park    </a:t>
            </a:r>
            <a:endParaRPr lang="ru-RU" sz="3600" b="1" dirty="0" smtClean="0">
              <a:latin typeface="Arial Narrow" pitchFamily="34" charset="0"/>
              <a:cs typeface="Arabic Typesetting" pitchFamily="66" charset="-78"/>
            </a:endParaRPr>
          </a:p>
          <a:p>
            <a:r>
              <a:rPr lang="ru-RU" sz="3600" b="1" dirty="0" smtClean="0">
                <a:latin typeface="Arial Narrow" pitchFamily="34" charset="0"/>
                <a:cs typeface="Arabic Typesetting" pitchFamily="66" charset="-78"/>
              </a:rPr>
              <a:t>№1</a:t>
            </a:r>
            <a:r>
              <a:rPr lang="en-US" sz="3600" b="1" dirty="0" smtClean="0">
                <a:latin typeface="Arial Narrow" pitchFamily="34" charset="0"/>
                <a:cs typeface="Arabic Typesetting" pitchFamily="66" charset="-78"/>
              </a:rPr>
              <a:t>      Granville Island</a:t>
            </a:r>
            <a:endParaRPr lang="ru-RU" sz="3600" b="1" dirty="0">
              <a:latin typeface="Arial Narrow" pitchFamily="34" charset="0"/>
              <a:cs typeface="Arabic Typesetting" pitchFamily="66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357422" y="2428868"/>
            <a:ext cx="607221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u="sng" dirty="0" smtClean="0">
                <a:hlinkClick r:id="rId3"/>
              </a:rPr>
              <a:t>https://learningapps.org/display?v=prxacyya521</a:t>
            </a:r>
            <a:endParaRPr lang="ru-RU" sz="4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5984" y="2643182"/>
            <a:ext cx="64294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u="sng" dirty="0" smtClean="0">
                <a:hlinkClick r:id="rId3"/>
              </a:rPr>
              <a:t>https://learningapps.org/watch?v=p740xv1dk21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000232" y="2786058"/>
            <a:ext cx="6858048" cy="107157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7300" u="sng" dirty="0" smtClean="0">
                <a:hlinkClick r:id="rId3"/>
              </a:rPr>
              <a:t>https://learningapps.org/display?v=psu2f69o521</a:t>
            </a:r>
            <a:endParaRPr lang="ru-RU" sz="7300" dirty="0" smtClean="0"/>
          </a:p>
          <a:p>
            <a:endParaRPr lang="ru-RU" sz="84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пк-ком\Desktop\Travel wise\Картинки\1614645286_55-p-fon-samoleti-dlya-fotoshopa-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28794" y="2714620"/>
            <a:ext cx="6929486" cy="1571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u="sng" dirty="0" smtClean="0">
                <a:hlinkClick r:id="rId3"/>
              </a:rPr>
              <a:t>https://www.liveworksheets.com/3-vb682315ye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105</Words>
  <Application>Microsoft Office PowerPoint</Application>
  <PresentationFormat>Экран (4:3)</PresentationFormat>
  <Paragraphs>30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 “Enjoy  travelling”</vt:lpstr>
      <vt:lpstr>Слайд 2</vt:lpstr>
      <vt:lpstr>https://wordwall.net/resource/23489388 </vt:lpstr>
      <vt:lpstr>Слайд 4</vt:lpstr>
      <vt:lpstr>5 attractions of Vancouver (Canada)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Travel wise</dc:title>
  <dc:creator>Admin</dc:creator>
  <cp:lastModifiedBy>пк-ком</cp:lastModifiedBy>
  <cp:revision>74</cp:revision>
  <dcterms:created xsi:type="dcterms:W3CDTF">2013-03-08T08:16:44Z</dcterms:created>
  <dcterms:modified xsi:type="dcterms:W3CDTF">2021-10-18T12:28:54Z</dcterms:modified>
</cp:coreProperties>
</file>