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187B"/>
    <a:srgbClr val="203C66"/>
    <a:srgbClr val="C6247A"/>
    <a:srgbClr val="C52378"/>
    <a:srgbClr val="98124D"/>
    <a:srgbClr val="853E5B"/>
    <a:srgbClr val="F94900"/>
    <a:srgbClr val="613125"/>
    <a:srgbClr val="542939"/>
    <a:srgbClr val="E4E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69" d="100"/>
          <a:sy n="69" d="100"/>
        </p:scale>
        <p:origin x="131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20.03.2020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04956" y="727372"/>
            <a:ext cx="67340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22225">
                  <a:noFill/>
                  <a:prstDash val="solid"/>
                </a:ln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Мыльная история</a:t>
            </a:r>
            <a:endParaRPr lang="ru-RU" sz="6000" b="1" dirty="0">
              <a:ln w="22225">
                <a:noFill/>
                <a:prstDash val="solid"/>
              </a:ln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84433" y="4916179"/>
            <a:ext cx="4786888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err="1" smtClean="0"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Выполнила:Созонова</a:t>
            </a:r>
            <a:r>
              <a:rPr lang="ru-RU" sz="3200" b="1" dirty="0" smtClean="0"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 К.И.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Руководитель: </a:t>
            </a:r>
            <a:r>
              <a:rPr lang="ru-RU" sz="3200" b="1" dirty="0" err="1" smtClean="0"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Сторожук</a:t>
            </a:r>
            <a:r>
              <a:rPr lang="ru-RU" sz="3200" b="1" dirty="0" smtClean="0"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 Н.С</a:t>
            </a:r>
            <a:endParaRPr lang="ru-RU" sz="3200" b="1" dirty="0">
              <a:latin typeface="Monotype Corsiva" panose="03010101010201010101" pitchFamily="66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56" y="1780133"/>
            <a:ext cx="3120710" cy="23754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8005" y="1780133"/>
            <a:ext cx="3572412" cy="23754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Предметы для мыловарения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171" y="1510145"/>
            <a:ext cx="3810320" cy="4336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614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Процесс мыловарения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492" y="1562158"/>
            <a:ext cx="2327563" cy="3491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Ставим в микроволновку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782" y="2428067"/>
            <a:ext cx="3643745" cy="2836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3761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Процесс мыловарения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581" y="1950719"/>
            <a:ext cx="3271837" cy="3009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490" y="3146858"/>
            <a:ext cx="2937164" cy="2381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138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22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Мыло готово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759" y="1551709"/>
            <a:ext cx="2918114" cy="389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396" y="2050473"/>
            <a:ext cx="2774373" cy="3699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2682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1273" y="762001"/>
            <a:ext cx="73844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Цель:</a:t>
            </a: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создания мыла в домашних условиях.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Задачи</a:t>
            </a:r>
            <a:endParaRPr lang="ru-RU" sz="2400" dirty="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Для решения мне не обходимо: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Изучить историю появления мыла</a:t>
            </a:r>
          </a:p>
          <a:p>
            <a:pPr marL="457200" indent="-457200">
              <a:lnSpc>
                <a:spcPct val="150000"/>
              </a:lnSpc>
              <a:buAutoNum type="arabicPeriod" startAt="2"/>
            </a:pP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Провести анкетирование среди моих друзей</a:t>
            </a:r>
          </a:p>
          <a:p>
            <a:pPr marL="457200" indent="-457200">
              <a:lnSpc>
                <a:spcPct val="150000"/>
              </a:lnSpc>
              <a:buAutoNum type="arabicPeriod" startAt="3"/>
            </a:pP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Продемонстрировать мыло которое я изготовила в домашних условиях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4.   Сделать вывод</a:t>
            </a:r>
            <a:endParaRPr lang="ru-RU" sz="2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08774"/>
            <a:ext cx="47300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dirty="0">
              <a:ln w="952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7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37308" y="800433"/>
            <a:ext cx="91162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Использования мыла в Древней Греции </a:t>
            </a:r>
            <a:endParaRPr lang="ru-RU" sz="36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42" y="2308860"/>
            <a:ext cx="3307417" cy="2373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27" y="3153987"/>
            <a:ext cx="3451630" cy="226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2322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37308" y="800433"/>
            <a:ext cx="911629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Использования мыла в Древнем Египте</a:t>
            </a:r>
            <a:endParaRPr lang="ru-RU" sz="36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05" y="3737819"/>
            <a:ext cx="2577090" cy="19352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266" y="1805310"/>
            <a:ext cx="1967345" cy="19673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250" y="3853780"/>
            <a:ext cx="2750878" cy="1826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Крест 8"/>
          <p:cNvSpPr/>
          <p:nvPr/>
        </p:nvSpPr>
        <p:spPr>
          <a:xfrm>
            <a:off x="2161310" y="2500945"/>
            <a:ext cx="775854" cy="665018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6622472" y="2692217"/>
            <a:ext cx="720435" cy="620763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>
              <a:lnSpc>
                <a:spcPct val="150000"/>
              </a:lnSpc>
            </a:pP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Гора </a:t>
            </a:r>
            <a:r>
              <a:rPr lang="ru-RU" sz="5400" b="1" dirty="0" err="1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Сапо</a:t>
            </a:r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, река Тибр</a:t>
            </a:r>
          </a:p>
          <a:p>
            <a:pPr lvl="4"/>
            <a:r>
              <a:rPr lang="ru-RU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 легенде, слово мыло – образовалось от названия горы </a:t>
            </a:r>
            <a:r>
              <a:rPr lang="ru-RU" sz="2400" b="1" dirty="0" err="1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Сапо</a:t>
            </a:r>
            <a:r>
              <a:rPr lang="ru-RU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</a:t>
            </a:r>
            <a:r>
              <a:rPr lang="ru-RU" sz="24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де приносили в жертву богам животных.</a:t>
            </a:r>
            <a:endParaRPr lang="ru-RU" sz="2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582" y="2956312"/>
            <a:ext cx="4064636" cy="3048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293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54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Arial" panose="020B0604020202020204" pitchFamily="34" charset="0"/>
              </a:rPr>
              <a:t>Первое производство мыла в России</a:t>
            </a:r>
            <a:endParaRPr lang="ru-RU" sz="2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0" y="2172355"/>
            <a:ext cx="2316295" cy="3106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837" y="2263814"/>
            <a:ext cx="4057047" cy="1546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905" y="4156364"/>
            <a:ext cx="1349115" cy="1870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66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Изучаю все про мыло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14" y="1496290"/>
            <a:ext cx="3139786" cy="4186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647" y="1496289"/>
            <a:ext cx="3162897" cy="4217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830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Анкетирование 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548" y="1448191"/>
            <a:ext cx="5135525" cy="4453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3863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692727" y="509488"/>
            <a:ext cx="9185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ctr"/>
            <a:r>
              <a:rPr lang="ru-RU" sz="4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ahoma" panose="020B0604030504040204" pitchFamily="34" charset="0"/>
                <a:cs typeface="Times New Roman" panose="02020603050405020304" pitchFamily="18" charset="0"/>
              </a:rPr>
              <a:t>Изучаю виды мыла </a:t>
            </a:r>
            <a:endParaRPr lang="ru-RU" sz="4800" b="1" dirty="0">
              <a:solidFill>
                <a:srgbClr val="FF0000"/>
              </a:solidFill>
              <a:latin typeface="Monotype Corsiva" panose="03010101010201010101" pitchFamily="66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87" y="1849973"/>
            <a:ext cx="2389909" cy="3186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200" y="1340485"/>
            <a:ext cx="2246991" cy="2995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595" y="1969244"/>
            <a:ext cx="2398876" cy="3198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1631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543</TotalTime>
  <Words>101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Monotype Corsiva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Ната</cp:lastModifiedBy>
  <cp:revision>101</cp:revision>
  <dcterms:created xsi:type="dcterms:W3CDTF">2013-11-19T05:52:05Z</dcterms:created>
  <dcterms:modified xsi:type="dcterms:W3CDTF">2020-03-20T04:27:52Z</dcterms:modified>
</cp:coreProperties>
</file>