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quickStyle4.xml" ContentType="application/vnd.openxmlformats-officedocument.drawingml.diagramStyl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diagrams/colors6.xml" ContentType="application/vnd.openxmlformats-officedocument.drawingml.diagramColors+xml"/>
  <Override PartName="/ppt/notesSlides/notesSlide7.xml" ContentType="application/vnd.openxmlformats-officedocument.presentationml.notesSlide+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diagrams/colors4.xml" ContentType="application/vnd.openxmlformats-officedocument.drawingml.diagramColors+xml"/>
  <Override PartName="/ppt/diagrams/quickStyle7.xml" ContentType="application/vnd.openxmlformats-officedocument.drawingml.diagramStyle+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2" r:id="rId6"/>
    <p:sldId id="263" r:id="rId7"/>
    <p:sldId id="260" r:id="rId8"/>
    <p:sldId id="265" r:id="rId9"/>
    <p:sldId id="266" r:id="rId10"/>
    <p:sldId id="267" r:id="rId11"/>
    <p:sldId id="269" r:id="rId12"/>
    <p:sldId id="270" r:id="rId13"/>
    <p:sldId id="271" r:id="rId14"/>
    <p:sldId id="268" r:id="rId15"/>
    <p:sldId id="272" r:id="rId16"/>
    <p:sldId id="273" r:id="rId17"/>
    <p:sldId id="277" r:id="rId18"/>
    <p:sldId id="264" r:id="rId19"/>
    <p:sldId id="274" r:id="rId20"/>
    <p:sldId id="276" r:id="rId21"/>
    <p:sldId id="261" r:id="rId22"/>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531611"/>
    <a:srgbClr val="FFCC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1" d="100"/>
          <a:sy n="81" d="100"/>
        </p:scale>
        <p:origin x="-102" y="-19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package" Target="../embeddings/_____Microsoft_Office_Excel1.xlsx"/><Relationship Id="rId1" Type="http://schemas.openxmlformats.org/officeDocument/2006/relationships/image" Target="../media/image16.jpeg"/></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bar3DChart>
        <c:barDir val="col"/>
        <c:grouping val="clustered"/>
        <c:ser>
          <c:idx val="0"/>
          <c:order val="0"/>
          <c:tx>
            <c:strRef>
              <c:f>Лист1!$B$1</c:f>
              <c:strCache>
                <c:ptCount val="1"/>
                <c:pt idx="0">
                  <c:v>Столбец1</c:v>
                </c:pt>
              </c:strCache>
            </c:strRef>
          </c:tx>
          <c:spPr>
            <a:blipFill>
              <a:blip xmlns:r="http://schemas.openxmlformats.org/officeDocument/2006/relationships" r:embed="rId1"/>
              <a:tile tx="0" ty="0" sx="100000" sy="100000" flip="none" algn="tl"/>
            </a:blipFill>
            <a:ln>
              <a:solidFill>
                <a:srgbClr val="531611"/>
              </a:solidFill>
            </a:ln>
          </c:spPr>
          <c:dLbls>
            <c:txPr>
              <a:bodyPr/>
              <a:lstStyle/>
              <a:p>
                <a:pPr>
                  <a:defRPr sz="1400" b="1">
                    <a:latin typeface="Times New Roman" panose="02020603050405020304" pitchFamily="18" charset="0"/>
                    <a:cs typeface="Times New Roman" panose="02020603050405020304" pitchFamily="18" charset="0"/>
                  </a:defRPr>
                </a:pPr>
                <a:endParaRPr lang="ru-RU"/>
              </a:p>
            </c:txPr>
            <c:showVal val="1"/>
          </c:dLbls>
          <c:cat>
            <c:strRef>
              <c:f>Лист1!$A$2:$A$5</c:f>
              <c:strCache>
                <c:ptCount val="4"/>
                <c:pt idx="0">
                  <c:v>целыми словами</c:v>
                </c:pt>
                <c:pt idx="1">
                  <c:v>с ошибками</c:v>
                </c:pt>
                <c:pt idx="2">
                  <c:v>выше нормы</c:v>
                </c:pt>
                <c:pt idx="3">
                  <c:v>уровень эрудиции</c:v>
                </c:pt>
              </c:strCache>
            </c:strRef>
          </c:cat>
          <c:val>
            <c:numRef>
              <c:f>Лист1!$B$2:$B$5</c:f>
              <c:numCache>
                <c:formatCode>0%</c:formatCode>
                <c:ptCount val="4"/>
                <c:pt idx="0">
                  <c:v>0.78</c:v>
                </c:pt>
                <c:pt idx="1">
                  <c:v>0.26</c:v>
                </c:pt>
                <c:pt idx="2">
                  <c:v>0.82000000000000062</c:v>
                </c:pt>
                <c:pt idx="3">
                  <c:v>0.78</c:v>
                </c:pt>
              </c:numCache>
            </c:numRef>
          </c:val>
        </c:ser>
        <c:ser>
          <c:idx val="1"/>
          <c:order val="1"/>
          <c:tx>
            <c:strRef>
              <c:f>Лист1!$C$1</c:f>
              <c:strCache>
                <c:ptCount val="1"/>
                <c:pt idx="0">
                  <c:v>Столбец2</c:v>
                </c:pt>
              </c:strCache>
            </c:strRef>
          </c:tx>
          <c:cat>
            <c:strRef>
              <c:f>Лист1!$A$2:$A$5</c:f>
              <c:strCache>
                <c:ptCount val="4"/>
                <c:pt idx="0">
                  <c:v>целыми словами</c:v>
                </c:pt>
                <c:pt idx="1">
                  <c:v>с ошибками</c:v>
                </c:pt>
                <c:pt idx="2">
                  <c:v>выше нормы</c:v>
                </c:pt>
                <c:pt idx="3">
                  <c:v>уровень эрудиции</c:v>
                </c:pt>
              </c:strCache>
            </c:strRef>
          </c:cat>
          <c:val>
            <c:numRef>
              <c:f>Лист1!$C$2:$C$5</c:f>
              <c:numCache>
                <c:formatCode>General</c:formatCode>
                <c:ptCount val="4"/>
              </c:numCache>
            </c:numRef>
          </c:val>
        </c:ser>
        <c:ser>
          <c:idx val="2"/>
          <c:order val="2"/>
          <c:tx>
            <c:strRef>
              <c:f>Лист1!$D$1</c:f>
              <c:strCache>
                <c:ptCount val="1"/>
                <c:pt idx="0">
                  <c:v>Столбец3</c:v>
                </c:pt>
              </c:strCache>
            </c:strRef>
          </c:tx>
          <c:cat>
            <c:strRef>
              <c:f>Лист1!$A$2:$A$5</c:f>
              <c:strCache>
                <c:ptCount val="4"/>
                <c:pt idx="0">
                  <c:v>целыми словами</c:v>
                </c:pt>
                <c:pt idx="1">
                  <c:v>с ошибками</c:v>
                </c:pt>
                <c:pt idx="2">
                  <c:v>выше нормы</c:v>
                </c:pt>
                <c:pt idx="3">
                  <c:v>уровень эрудиции</c:v>
                </c:pt>
              </c:strCache>
            </c:strRef>
          </c:cat>
          <c:val>
            <c:numRef>
              <c:f>Лист1!$D$2:$D$5</c:f>
              <c:numCache>
                <c:formatCode>General</c:formatCode>
                <c:ptCount val="4"/>
              </c:numCache>
            </c:numRef>
          </c:val>
        </c:ser>
        <c:shape val="box"/>
        <c:axId val="97729152"/>
        <c:axId val="98894208"/>
        <c:axId val="0"/>
      </c:bar3DChart>
      <c:catAx>
        <c:axId val="97729152"/>
        <c:scaling>
          <c:orientation val="minMax"/>
        </c:scaling>
        <c:axPos val="b"/>
        <c:tickLblPos val="nextTo"/>
        <c:txPr>
          <a:bodyPr/>
          <a:lstStyle/>
          <a:p>
            <a:pPr>
              <a:defRPr sz="1400" b="1">
                <a:latin typeface="Times New Roman" panose="02020603050405020304" pitchFamily="18" charset="0"/>
                <a:cs typeface="Times New Roman" panose="02020603050405020304" pitchFamily="18" charset="0"/>
              </a:defRPr>
            </a:pPr>
            <a:endParaRPr lang="ru-RU"/>
          </a:p>
        </c:txPr>
        <c:crossAx val="98894208"/>
        <c:crosses val="autoZero"/>
        <c:auto val="1"/>
        <c:lblAlgn val="ctr"/>
        <c:lblOffset val="100"/>
      </c:catAx>
      <c:valAx>
        <c:axId val="98894208"/>
        <c:scaling>
          <c:orientation val="minMax"/>
        </c:scaling>
        <c:axPos val="l"/>
        <c:majorGridlines/>
        <c:numFmt formatCode="0%" sourceLinked="1"/>
        <c:tickLblPos val="nextTo"/>
        <c:txPr>
          <a:bodyPr/>
          <a:lstStyle/>
          <a:p>
            <a:pPr>
              <a:defRPr sz="1400" b="1">
                <a:latin typeface="Times New Roman" panose="02020603050405020304" pitchFamily="18" charset="0"/>
                <a:cs typeface="Times New Roman" panose="02020603050405020304" pitchFamily="18" charset="0"/>
              </a:defRPr>
            </a:pPr>
            <a:endParaRPr lang="ru-RU"/>
          </a:p>
        </c:txPr>
        <c:crossAx val="97729152"/>
        <c:crosses val="autoZero"/>
        <c:crossBetween val="between"/>
      </c:valAx>
    </c:plotArea>
    <c:plotVisOnly val="1"/>
    <c:dispBlanksAs val="gap"/>
  </c:chart>
  <c:txPr>
    <a:bodyPr/>
    <a:lstStyle/>
    <a:p>
      <a:pPr>
        <a:defRPr sz="1800"/>
      </a:pPr>
      <a:endParaRPr lang="ru-RU"/>
    </a:p>
  </c:txPr>
  <c:externalData r:id="rId2"/>
</c:chartSpace>
</file>

<file path=ppt/diagrams/_rels/data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jpeg"/></Relationships>
</file>

<file path=ppt/diagrams/_rels/data7.xml.rels><?xml version="1.0" encoding="UTF-8" standalone="yes"?>
<Relationships xmlns="http://schemas.openxmlformats.org/package/2006/relationships"><Relationship Id="rId1" Type="http://schemas.openxmlformats.org/officeDocument/2006/relationships/image" Target="../media/image14.jpeg"/></Relationships>
</file>

<file path=ppt/diagrams/_rels/data8.xml.rels><?xml version="1.0" encoding="UTF-8" standalone="yes"?>
<Relationships xmlns="http://schemas.openxmlformats.org/package/2006/relationships"><Relationship Id="rId1" Type="http://schemas.openxmlformats.org/officeDocument/2006/relationships/image" Target="../media/image14.jpeg"/></Relationships>
</file>

<file path=ppt/diagrams/_rels/drawing2.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image" Target="../media/image141.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141.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141.jpeg"/></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82058B-C9C2-4A0F-B9D0-CA63993BC421}" type="doc">
      <dgm:prSet loTypeId="urn:microsoft.com/office/officeart/2005/8/layout/target3" loCatId="relationship" qsTypeId="urn:microsoft.com/office/officeart/2005/8/quickstyle/simple1" qsCatId="simple" csTypeId="urn:microsoft.com/office/officeart/2005/8/colors/accent2_4" csCatId="accent2" phldr="1"/>
      <dgm:spPr/>
      <dgm:t>
        <a:bodyPr/>
        <a:lstStyle/>
        <a:p>
          <a:endParaRPr lang="ru-RU"/>
        </a:p>
      </dgm:t>
    </dgm:pt>
    <dgm:pt modelId="{4D47FFF0-75F0-488B-A8C8-CB18B55EE2FD}">
      <dgm:prSet phldrT="[Текст]"/>
      <dgm:spPr>
        <a:solidFill>
          <a:schemeClr val="accent6">
            <a:lumMod val="20000"/>
            <a:lumOff val="80000"/>
            <a:alpha val="90000"/>
          </a:schemeClr>
        </a:solidFill>
      </dgm:spPr>
      <dgm:t>
        <a:bodyPr/>
        <a:lstStyle/>
        <a:p>
          <a:r>
            <a:rPr lang="ru-RU" b="1" dirty="0" smtClean="0">
              <a:solidFill>
                <a:srgbClr val="531611"/>
              </a:solidFill>
              <a:effectLst>
                <a:outerShdw blurRad="38100" dist="38100" dir="2700000" algn="tl">
                  <a:srgbClr val="000000">
                    <a:alpha val="43137"/>
                  </a:srgbClr>
                </a:outerShdw>
              </a:effectLst>
              <a:latin typeface="Times New Roman" pitchFamily="18" charset="0"/>
              <a:cs typeface="Times New Roman" pitchFamily="18" charset="0"/>
            </a:rPr>
            <a:t>Технология продуктивного чтения</a:t>
          </a:r>
          <a:endParaRPr lang="ru-RU" b="1" dirty="0">
            <a:solidFill>
              <a:srgbClr val="531611"/>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E666D888-E02D-46E8-B465-185F3FC4E5FE}" type="parTrans" cxnId="{9A4A8A70-1A9D-46B7-A402-DF3F7B2B8C24}">
      <dgm:prSet/>
      <dgm:spPr/>
      <dgm:t>
        <a:bodyPr/>
        <a:lstStyle/>
        <a:p>
          <a:endParaRPr lang="ru-RU"/>
        </a:p>
      </dgm:t>
    </dgm:pt>
    <dgm:pt modelId="{609FEBB9-2487-4BCF-B638-C59FD09DA917}" type="sibTrans" cxnId="{9A4A8A70-1A9D-46B7-A402-DF3F7B2B8C24}">
      <dgm:prSet/>
      <dgm:spPr/>
      <dgm:t>
        <a:bodyPr/>
        <a:lstStyle/>
        <a:p>
          <a:endParaRPr lang="ru-RU"/>
        </a:p>
      </dgm:t>
    </dgm:pt>
    <dgm:pt modelId="{DD9559D7-A407-446B-97AA-CDF864DD6DD1}">
      <dgm:prSet/>
      <dgm:spPr>
        <a:solidFill>
          <a:schemeClr val="accent6">
            <a:lumMod val="20000"/>
            <a:lumOff val="80000"/>
          </a:schemeClr>
        </a:solidFill>
      </dgm:spPr>
      <dgm:t>
        <a:bodyPr/>
        <a:lstStyle/>
        <a:p>
          <a:r>
            <a:rPr lang="ru-RU" b="1" dirty="0" err="1" smtClean="0">
              <a:solidFill>
                <a:srgbClr val="53161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Технологиия</a:t>
          </a:r>
          <a:r>
            <a:rPr lang="ru-RU" b="1" dirty="0" smtClean="0">
              <a:solidFill>
                <a:srgbClr val="53161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развития критического мышления через чтение и письмо</a:t>
          </a:r>
          <a:endParaRPr lang="ru-RU" dirty="0">
            <a:solidFill>
              <a:srgbClr val="53161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32CAC968-23D4-4213-93A9-AEAFAC03DF52}" type="parTrans" cxnId="{73AAE35E-952D-41EB-865C-4CF94C63810D}">
      <dgm:prSet/>
      <dgm:spPr/>
      <dgm:t>
        <a:bodyPr/>
        <a:lstStyle/>
        <a:p>
          <a:endParaRPr lang="ru-RU"/>
        </a:p>
      </dgm:t>
    </dgm:pt>
    <dgm:pt modelId="{6E363599-60B0-43FB-BF09-2BAED5089DE4}" type="sibTrans" cxnId="{73AAE35E-952D-41EB-865C-4CF94C63810D}">
      <dgm:prSet/>
      <dgm:spPr/>
      <dgm:t>
        <a:bodyPr/>
        <a:lstStyle/>
        <a:p>
          <a:endParaRPr lang="ru-RU"/>
        </a:p>
      </dgm:t>
    </dgm:pt>
    <dgm:pt modelId="{B23EF17B-1465-45D9-8A86-9C96AF439D02}">
      <dgm:prSet/>
      <dgm:spPr>
        <a:solidFill>
          <a:schemeClr val="accent6">
            <a:lumMod val="20000"/>
            <a:lumOff val="80000"/>
          </a:schemeClr>
        </a:solidFill>
      </dgm:spPr>
      <dgm:t>
        <a:bodyPr/>
        <a:lstStyle/>
        <a:p>
          <a:r>
            <a:rPr lang="ru-RU" b="1" dirty="0" smtClean="0">
              <a:solidFill>
                <a:srgbClr val="531611"/>
              </a:solidFill>
              <a:effectLst>
                <a:outerShdw blurRad="38100" dist="38100" dir="2700000" algn="tl">
                  <a:srgbClr val="000000">
                    <a:alpha val="43137"/>
                  </a:srgbClr>
                </a:outerShdw>
              </a:effectLst>
              <a:latin typeface="Times New Roman" pitchFamily="18" charset="0"/>
              <a:cs typeface="Times New Roman" pitchFamily="18" charset="0"/>
            </a:rPr>
            <a:t>Технология смыслового чтения</a:t>
          </a:r>
          <a:endParaRPr lang="ru-RU" dirty="0">
            <a:solidFill>
              <a:srgbClr val="531611"/>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8E3C22E4-0B8C-4B95-BF53-79F9E1C5E7B2}" type="parTrans" cxnId="{9A1B2B33-8522-4A36-8E4C-25C150B4A653}">
      <dgm:prSet/>
      <dgm:spPr/>
      <dgm:t>
        <a:bodyPr/>
        <a:lstStyle/>
        <a:p>
          <a:endParaRPr lang="ru-RU"/>
        </a:p>
      </dgm:t>
    </dgm:pt>
    <dgm:pt modelId="{F172EBF1-27F8-4C03-9887-3DFEA97D51AB}" type="sibTrans" cxnId="{9A1B2B33-8522-4A36-8E4C-25C150B4A653}">
      <dgm:prSet/>
      <dgm:spPr/>
      <dgm:t>
        <a:bodyPr/>
        <a:lstStyle/>
        <a:p>
          <a:endParaRPr lang="ru-RU"/>
        </a:p>
      </dgm:t>
    </dgm:pt>
    <dgm:pt modelId="{A60879AF-D4C8-4EC7-9625-4112ABECFEE4}" type="pres">
      <dgm:prSet presAssocID="{A782058B-C9C2-4A0F-B9D0-CA63993BC421}" presName="Name0" presStyleCnt="0">
        <dgm:presLayoutVars>
          <dgm:chMax val="7"/>
          <dgm:dir/>
          <dgm:animLvl val="lvl"/>
          <dgm:resizeHandles val="exact"/>
        </dgm:presLayoutVars>
      </dgm:prSet>
      <dgm:spPr/>
      <dgm:t>
        <a:bodyPr/>
        <a:lstStyle/>
        <a:p>
          <a:endParaRPr lang="ru-RU"/>
        </a:p>
      </dgm:t>
    </dgm:pt>
    <dgm:pt modelId="{4D831588-D57C-4EE5-891E-869D99FF1BBC}" type="pres">
      <dgm:prSet presAssocID="{DD9559D7-A407-446B-97AA-CDF864DD6DD1}" presName="circle1" presStyleLbl="node1" presStyleIdx="0" presStyleCnt="3"/>
      <dgm:spPr>
        <a:ln>
          <a:solidFill>
            <a:srgbClr val="531611"/>
          </a:solidFill>
        </a:ln>
      </dgm:spPr>
      <dgm:t>
        <a:bodyPr/>
        <a:lstStyle/>
        <a:p>
          <a:endParaRPr lang="ru-RU"/>
        </a:p>
      </dgm:t>
    </dgm:pt>
    <dgm:pt modelId="{0E7BA064-E474-4227-9908-7C4AC9A9988F}" type="pres">
      <dgm:prSet presAssocID="{DD9559D7-A407-446B-97AA-CDF864DD6DD1}" presName="space" presStyleCnt="0"/>
      <dgm:spPr/>
      <dgm:t>
        <a:bodyPr/>
        <a:lstStyle/>
        <a:p>
          <a:endParaRPr lang="ru-RU"/>
        </a:p>
      </dgm:t>
    </dgm:pt>
    <dgm:pt modelId="{888B8771-065F-4214-89E8-739D6E16212F}" type="pres">
      <dgm:prSet presAssocID="{DD9559D7-A407-446B-97AA-CDF864DD6DD1}" presName="rect1" presStyleLbl="alignAcc1" presStyleIdx="0" presStyleCnt="3"/>
      <dgm:spPr/>
      <dgm:t>
        <a:bodyPr/>
        <a:lstStyle/>
        <a:p>
          <a:endParaRPr lang="ru-RU"/>
        </a:p>
      </dgm:t>
    </dgm:pt>
    <dgm:pt modelId="{4AC85981-7724-4B2C-9A7C-376B55F4A035}" type="pres">
      <dgm:prSet presAssocID="{4D47FFF0-75F0-488B-A8C8-CB18B55EE2FD}" presName="vertSpace2" presStyleLbl="node1" presStyleIdx="0" presStyleCnt="3"/>
      <dgm:spPr/>
      <dgm:t>
        <a:bodyPr/>
        <a:lstStyle/>
        <a:p>
          <a:endParaRPr lang="ru-RU"/>
        </a:p>
      </dgm:t>
    </dgm:pt>
    <dgm:pt modelId="{D4FAE02F-5197-4C9C-9C2E-80F41F1EE2D9}" type="pres">
      <dgm:prSet presAssocID="{4D47FFF0-75F0-488B-A8C8-CB18B55EE2FD}" presName="circle2" presStyleLbl="node1" presStyleIdx="1" presStyleCnt="3" custScaleX="88319" custScaleY="106363"/>
      <dgm:spPr>
        <a:ln>
          <a:solidFill>
            <a:srgbClr val="531611"/>
          </a:solidFill>
        </a:ln>
      </dgm:spPr>
      <dgm:t>
        <a:bodyPr/>
        <a:lstStyle/>
        <a:p>
          <a:endParaRPr lang="ru-RU"/>
        </a:p>
      </dgm:t>
    </dgm:pt>
    <dgm:pt modelId="{0819D720-A8E4-46CE-BA29-5913EB923332}" type="pres">
      <dgm:prSet presAssocID="{4D47FFF0-75F0-488B-A8C8-CB18B55EE2FD}" presName="rect2" presStyleLbl="alignAcc1" presStyleIdx="1" presStyleCnt="3" custLinFactNeighborX="4620" custLinFactNeighborY="3466"/>
      <dgm:spPr/>
      <dgm:t>
        <a:bodyPr/>
        <a:lstStyle/>
        <a:p>
          <a:endParaRPr lang="ru-RU"/>
        </a:p>
      </dgm:t>
    </dgm:pt>
    <dgm:pt modelId="{CFF7551D-8173-4E0A-B4ED-C9C4935B0CA7}" type="pres">
      <dgm:prSet presAssocID="{B23EF17B-1465-45D9-8A86-9C96AF439D02}" presName="vertSpace3" presStyleLbl="node1" presStyleIdx="1" presStyleCnt="3"/>
      <dgm:spPr/>
      <dgm:t>
        <a:bodyPr/>
        <a:lstStyle/>
        <a:p>
          <a:endParaRPr lang="ru-RU"/>
        </a:p>
      </dgm:t>
    </dgm:pt>
    <dgm:pt modelId="{BFA57C2C-3DB3-4E9A-A02E-2804612B8084}" type="pres">
      <dgm:prSet presAssocID="{B23EF17B-1465-45D9-8A86-9C96AF439D02}" presName="circle3" presStyleLbl="node1" presStyleIdx="2" presStyleCnt="3"/>
      <dgm:spPr>
        <a:ln>
          <a:solidFill>
            <a:srgbClr val="531611"/>
          </a:solidFill>
        </a:ln>
      </dgm:spPr>
      <dgm:t>
        <a:bodyPr/>
        <a:lstStyle/>
        <a:p>
          <a:endParaRPr lang="ru-RU"/>
        </a:p>
      </dgm:t>
    </dgm:pt>
    <dgm:pt modelId="{ABD5B424-779A-4A08-895D-EC49DADB398B}" type="pres">
      <dgm:prSet presAssocID="{B23EF17B-1465-45D9-8A86-9C96AF439D02}" presName="rect3" presStyleLbl="alignAcc1" presStyleIdx="2" presStyleCnt="3"/>
      <dgm:spPr/>
      <dgm:t>
        <a:bodyPr/>
        <a:lstStyle/>
        <a:p>
          <a:endParaRPr lang="ru-RU"/>
        </a:p>
      </dgm:t>
    </dgm:pt>
    <dgm:pt modelId="{BACC16DD-7510-4050-A4FF-69B372B3144B}" type="pres">
      <dgm:prSet presAssocID="{DD9559D7-A407-446B-97AA-CDF864DD6DD1}" presName="rect1ParTxNoCh" presStyleLbl="alignAcc1" presStyleIdx="2" presStyleCnt="3">
        <dgm:presLayoutVars>
          <dgm:chMax val="1"/>
          <dgm:bulletEnabled val="1"/>
        </dgm:presLayoutVars>
      </dgm:prSet>
      <dgm:spPr/>
      <dgm:t>
        <a:bodyPr/>
        <a:lstStyle/>
        <a:p>
          <a:endParaRPr lang="ru-RU"/>
        </a:p>
      </dgm:t>
    </dgm:pt>
    <dgm:pt modelId="{89A9C39B-6A35-4CEC-AD4B-87E0E210B0A2}" type="pres">
      <dgm:prSet presAssocID="{4D47FFF0-75F0-488B-A8C8-CB18B55EE2FD}" presName="rect2ParTxNoCh" presStyleLbl="alignAcc1" presStyleIdx="2" presStyleCnt="3">
        <dgm:presLayoutVars>
          <dgm:chMax val="1"/>
          <dgm:bulletEnabled val="1"/>
        </dgm:presLayoutVars>
      </dgm:prSet>
      <dgm:spPr/>
      <dgm:t>
        <a:bodyPr/>
        <a:lstStyle/>
        <a:p>
          <a:endParaRPr lang="ru-RU"/>
        </a:p>
      </dgm:t>
    </dgm:pt>
    <dgm:pt modelId="{92B90DE4-923F-40C9-A469-F8F3C2B07F46}" type="pres">
      <dgm:prSet presAssocID="{B23EF17B-1465-45D9-8A86-9C96AF439D02}" presName="rect3ParTxNoCh" presStyleLbl="alignAcc1" presStyleIdx="2" presStyleCnt="3">
        <dgm:presLayoutVars>
          <dgm:chMax val="1"/>
          <dgm:bulletEnabled val="1"/>
        </dgm:presLayoutVars>
      </dgm:prSet>
      <dgm:spPr/>
      <dgm:t>
        <a:bodyPr/>
        <a:lstStyle/>
        <a:p>
          <a:endParaRPr lang="ru-RU"/>
        </a:p>
      </dgm:t>
    </dgm:pt>
  </dgm:ptLst>
  <dgm:cxnLst>
    <dgm:cxn modelId="{2C088B4A-9E07-4C0A-9ECE-353B30A539A1}" type="presOf" srcId="{4D47FFF0-75F0-488B-A8C8-CB18B55EE2FD}" destId="{0819D720-A8E4-46CE-BA29-5913EB923332}" srcOrd="0" destOrd="0" presId="urn:microsoft.com/office/officeart/2005/8/layout/target3"/>
    <dgm:cxn modelId="{9A1B2B33-8522-4A36-8E4C-25C150B4A653}" srcId="{A782058B-C9C2-4A0F-B9D0-CA63993BC421}" destId="{B23EF17B-1465-45D9-8A86-9C96AF439D02}" srcOrd="2" destOrd="0" parTransId="{8E3C22E4-0B8C-4B95-BF53-79F9E1C5E7B2}" sibTransId="{F172EBF1-27F8-4C03-9887-3DFEA97D51AB}"/>
    <dgm:cxn modelId="{73AAE35E-952D-41EB-865C-4CF94C63810D}" srcId="{A782058B-C9C2-4A0F-B9D0-CA63993BC421}" destId="{DD9559D7-A407-446B-97AA-CDF864DD6DD1}" srcOrd="0" destOrd="0" parTransId="{32CAC968-23D4-4213-93A9-AEAFAC03DF52}" sibTransId="{6E363599-60B0-43FB-BF09-2BAED5089DE4}"/>
    <dgm:cxn modelId="{5066BE6C-2F97-4A3D-816E-1ECD35B5C3E0}" type="presOf" srcId="{A782058B-C9C2-4A0F-B9D0-CA63993BC421}" destId="{A60879AF-D4C8-4EC7-9625-4112ABECFEE4}" srcOrd="0" destOrd="0" presId="urn:microsoft.com/office/officeart/2005/8/layout/target3"/>
    <dgm:cxn modelId="{84B950DD-23B7-4BC4-9B64-D554A8025B88}" type="presOf" srcId="{B23EF17B-1465-45D9-8A86-9C96AF439D02}" destId="{92B90DE4-923F-40C9-A469-F8F3C2B07F46}" srcOrd="1" destOrd="0" presId="urn:microsoft.com/office/officeart/2005/8/layout/target3"/>
    <dgm:cxn modelId="{3621BB6D-82E7-4A5E-8936-94682C4535A3}" type="presOf" srcId="{B23EF17B-1465-45D9-8A86-9C96AF439D02}" destId="{ABD5B424-779A-4A08-895D-EC49DADB398B}" srcOrd="0" destOrd="0" presId="urn:microsoft.com/office/officeart/2005/8/layout/target3"/>
    <dgm:cxn modelId="{9A4A8A70-1A9D-46B7-A402-DF3F7B2B8C24}" srcId="{A782058B-C9C2-4A0F-B9D0-CA63993BC421}" destId="{4D47FFF0-75F0-488B-A8C8-CB18B55EE2FD}" srcOrd="1" destOrd="0" parTransId="{E666D888-E02D-46E8-B465-185F3FC4E5FE}" sibTransId="{609FEBB9-2487-4BCF-B638-C59FD09DA917}"/>
    <dgm:cxn modelId="{1B02DD4D-9323-49DB-996A-65D8A6D6354C}" type="presOf" srcId="{DD9559D7-A407-446B-97AA-CDF864DD6DD1}" destId="{888B8771-065F-4214-89E8-739D6E16212F}" srcOrd="0" destOrd="0" presId="urn:microsoft.com/office/officeart/2005/8/layout/target3"/>
    <dgm:cxn modelId="{C3142578-FDA5-4BD1-8F92-6C8D5F5EE78B}" type="presOf" srcId="{4D47FFF0-75F0-488B-A8C8-CB18B55EE2FD}" destId="{89A9C39B-6A35-4CEC-AD4B-87E0E210B0A2}" srcOrd="1" destOrd="0" presId="urn:microsoft.com/office/officeart/2005/8/layout/target3"/>
    <dgm:cxn modelId="{76D8D433-97F1-4670-B178-B783FB919C27}" type="presOf" srcId="{DD9559D7-A407-446B-97AA-CDF864DD6DD1}" destId="{BACC16DD-7510-4050-A4FF-69B372B3144B}" srcOrd="1" destOrd="0" presId="urn:microsoft.com/office/officeart/2005/8/layout/target3"/>
    <dgm:cxn modelId="{26EADC34-F861-4299-AB83-EFBECBF1ADDC}" type="presParOf" srcId="{A60879AF-D4C8-4EC7-9625-4112ABECFEE4}" destId="{4D831588-D57C-4EE5-891E-869D99FF1BBC}" srcOrd="0" destOrd="0" presId="urn:microsoft.com/office/officeart/2005/8/layout/target3"/>
    <dgm:cxn modelId="{090282DA-0C70-4060-AEB7-C3FBBECA7E23}" type="presParOf" srcId="{A60879AF-D4C8-4EC7-9625-4112ABECFEE4}" destId="{0E7BA064-E474-4227-9908-7C4AC9A9988F}" srcOrd="1" destOrd="0" presId="urn:microsoft.com/office/officeart/2005/8/layout/target3"/>
    <dgm:cxn modelId="{4118F396-F134-4D37-8DB1-C90A4613A6E8}" type="presParOf" srcId="{A60879AF-D4C8-4EC7-9625-4112ABECFEE4}" destId="{888B8771-065F-4214-89E8-739D6E16212F}" srcOrd="2" destOrd="0" presId="urn:microsoft.com/office/officeart/2005/8/layout/target3"/>
    <dgm:cxn modelId="{BFC3B85D-C11F-43BC-BA6B-E08926265015}" type="presParOf" srcId="{A60879AF-D4C8-4EC7-9625-4112ABECFEE4}" destId="{4AC85981-7724-4B2C-9A7C-376B55F4A035}" srcOrd="3" destOrd="0" presId="urn:microsoft.com/office/officeart/2005/8/layout/target3"/>
    <dgm:cxn modelId="{FDF07C05-E30C-4C16-9C57-B079DAC0ED09}" type="presParOf" srcId="{A60879AF-D4C8-4EC7-9625-4112ABECFEE4}" destId="{D4FAE02F-5197-4C9C-9C2E-80F41F1EE2D9}" srcOrd="4" destOrd="0" presId="urn:microsoft.com/office/officeart/2005/8/layout/target3"/>
    <dgm:cxn modelId="{6FAE8C70-BCD2-4097-B164-625FA4DC418A}" type="presParOf" srcId="{A60879AF-D4C8-4EC7-9625-4112ABECFEE4}" destId="{0819D720-A8E4-46CE-BA29-5913EB923332}" srcOrd="5" destOrd="0" presId="urn:microsoft.com/office/officeart/2005/8/layout/target3"/>
    <dgm:cxn modelId="{8E038A1C-9483-4AF7-8548-13F704914428}" type="presParOf" srcId="{A60879AF-D4C8-4EC7-9625-4112ABECFEE4}" destId="{CFF7551D-8173-4E0A-B4ED-C9C4935B0CA7}" srcOrd="6" destOrd="0" presId="urn:microsoft.com/office/officeart/2005/8/layout/target3"/>
    <dgm:cxn modelId="{9BA43B69-3728-4787-8C0D-E2407B851FD3}" type="presParOf" srcId="{A60879AF-D4C8-4EC7-9625-4112ABECFEE4}" destId="{BFA57C2C-3DB3-4E9A-A02E-2804612B8084}" srcOrd="7" destOrd="0" presId="urn:microsoft.com/office/officeart/2005/8/layout/target3"/>
    <dgm:cxn modelId="{B4767AC7-79B4-4EA1-B52C-71C53DA3C664}" type="presParOf" srcId="{A60879AF-D4C8-4EC7-9625-4112ABECFEE4}" destId="{ABD5B424-779A-4A08-895D-EC49DADB398B}" srcOrd="8" destOrd="0" presId="urn:microsoft.com/office/officeart/2005/8/layout/target3"/>
    <dgm:cxn modelId="{A696A8E3-C5BD-4ACB-948E-FE675902B4DD}" type="presParOf" srcId="{A60879AF-D4C8-4EC7-9625-4112ABECFEE4}" destId="{BACC16DD-7510-4050-A4FF-69B372B3144B}" srcOrd="9" destOrd="0" presId="urn:microsoft.com/office/officeart/2005/8/layout/target3"/>
    <dgm:cxn modelId="{C593052D-17EB-4894-A146-54A01FB8046C}" type="presParOf" srcId="{A60879AF-D4C8-4EC7-9625-4112ABECFEE4}" destId="{89A9C39B-6A35-4CEC-AD4B-87E0E210B0A2}" srcOrd="10" destOrd="0" presId="urn:microsoft.com/office/officeart/2005/8/layout/target3"/>
    <dgm:cxn modelId="{BEC1024F-F8E7-4E34-AB03-392BC4E26A3C}" type="presParOf" srcId="{A60879AF-D4C8-4EC7-9625-4112ABECFEE4}" destId="{92B90DE4-923F-40C9-A469-F8F3C2B07F46}" srcOrd="11" destOrd="0" presId="urn:microsoft.com/office/officeart/2005/8/layout/target3"/>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E5C4F0-EB8D-470F-9897-F965D7EEEAE5}" type="doc">
      <dgm:prSet loTypeId="urn:microsoft.com/office/officeart/2008/layout/VerticalCurvedList" loCatId="list" qsTypeId="urn:microsoft.com/office/officeart/2005/8/quickstyle/simple1" qsCatId="simple" csTypeId="urn:microsoft.com/office/officeart/2005/8/colors/accent2_1" csCatId="accent2" phldr="1"/>
      <dgm:spPr/>
      <dgm:t>
        <a:bodyPr/>
        <a:lstStyle/>
        <a:p>
          <a:endParaRPr lang="ru-RU"/>
        </a:p>
      </dgm:t>
    </dgm:pt>
    <dgm:pt modelId="{843B8B2B-4E61-4D9F-9686-82039E4AE696}">
      <dgm:prSet phldrT="[Текст]" custT="1"/>
      <dgm:spPr>
        <a:blipFill rotWithShape="0">
          <a:blip xmlns:r="http://schemas.openxmlformats.org/officeDocument/2006/relationships" r:embed="rId1"/>
          <a:tile tx="0" ty="0" sx="100000" sy="100000" flip="none" algn="tl"/>
        </a:blip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тест самостоятельности мышления Л. А. </a:t>
          </a:r>
          <a:r>
            <a:rPr lang="ru-RU" sz="18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Ясюковой</a:t>
          </a:r>
          <a:r>
            <a:rPr lang="ru-RU"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defTabSz="844550">
            <a:lnSpc>
              <a:spcPct val="90000"/>
            </a:lnSpc>
            <a:spcBef>
              <a:spcPct val="0"/>
            </a:spcBef>
            <a:spcAft>
              <a:spcPct val="35000"/>
            </a:spcAft>
          </a:pPr>
          <a:endParaRPr lang="ru-RU" sz="1600" dirty="0"/>
        </a:p>
      </dgm:t>
    </dgm:pt>
    <dgm:pt modelId="{671DEAF6-E9E0-49B6-80BF-C10D6A400491}" type="sibTrans" cxnId="{5FFC922D-3DDD-4CB1-8E2A-0A64827481CD}">
      <dgm:prSet/>
      <dgm:spPr/>
      <dgm:t>
        <a:bodyPr/>
        <a:lstStyle/>
        <a:p>
          <a:endParaRPr lang="ru-RU"/>
        </a:p>
      </dgm:t>
    </dgm:pt>
    <dgm:pt modelId="{FDC87EB8-2B4E-4012-B9C0-5773FC88BA3F}" type="parTrans" cxnId="{5FFC922D-3DDD-4CB1-8E2A-0A64827481CD}">
      <dgm:prSet/>
      <dgm:spPr/>
      <dgm:t>
        <a:bodyPr/>
        <a:lstStyle/>
        <a:p>
          <a:endParaRPr lang="ru-RU"/>
        </a:p>
      </dgm:t>
    </dgm:pt>
    <dgm:pt modelId="{3A1A1D15-E3E6-4A8E-BA0E-7683399D97B8}">
      <dgm:prSet phldrT="[Текст]"/>
      <dgm:spPr>
        <a:blipFill rotWithShape="0">
          <a:blip xmlns:r="http://schemas.openxmlformats.org/officeDocument/2006/relationships" r:embed="rId1"/>
          <a:tile tx="0" ty="0" sx="100000" sy="100000" flip="none" algn="tl"/>
        </a:blip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тест визуального мышления </a:t>
          </a:r>
          <a:r>
            <a:rPr lang="ru-RU"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Равена</a:t>
          </a:r>
          <a:r>
            <a:rPr lang="ru-RU"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endPar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7D7B4EB2-BEB5-4ED6-8692-FA695B85D53F}" type="sibTrans" cxnId="{297FB9D7-0861-4AB6-BF6A-03FE48B1AA72}">
      <dgm:prSet/>
      <dgm:spPr/>
      <dgm:t>
        <a:bodyPr/>
        <a:lstStyle/>
        <a:p>
          <a:endParaRPr lang="ru-RU"/>
        </a:p>
      </dgm:t>
    </dgm:pt>
    <dgm:pt modelId="{C98AA76D-6BBB-4CE0-A1E9-FE77330543BD}" type="parTrans" cxnId="{297FB9D7-0861-4AB6-BF6A-03FE48B1AA72}">
      <dgm:prSet/>
      <dgm:spPr/>
      <dgm:t>
        <a:bodyPr/>
        <a:lstStyle/>
        <a:p>
          <a:endParaRPr lang="ru-RU"/>
        </a:p>
      </dgm:t>
    </dgm:pt>
    <dgm:pt modelId="{8D4A417C-8F19-4352-8FBD-D659FF6DB334}">
      <dgm:prSet phldrT="[Текст]"/>
      <dgm:spPr>
        <a:blipFill rotWithShape="0">
          <a:blip xmlns:r="http://schemas.openxmlformats.org/officeDocument/2006/relationships" r:embed="rId1"/>
          <a:tile tx="0" ty="0" sx="100000" sy="100000" flip="none" algn="tl"/>
        </a:blip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тест структуры интеллекта </a:t>
          </a:r>
          <a:r>
            <a:rPr lang="ru-RU"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Амтхауэра</a:t>
          </a:r>
          <a:r>
            <a:rPr lang="ru-RU"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(адаптация для 3-6 классов Л. А. </a:t>
          </a:r>
          <a:r>
            <a:rPr lang="ru-RU"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Ясюковой</a:t>
          </a:r>
          <a:r>
            <a:rPr lang="ru-RU"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835F160F-755D-4DF8-8274-15AA40E30F73}" type="sibTrans" cxnId="{28EAAF1D-AF4C-4B10-9FE9-4FF1C16C9336}">
      <dgm:prSet/>
      <dgm:spPr/>
      <dgm:t>
        <a:bodyPr/>
        <a:lstStyle/>
        <a:p>
          <a:endParaRPr lang="ru-RU"/>
        </a:p>
      </dgm:t>
    </dgm:pt>
    <dgm:pt modelId="{24BD705B-13EF-41A2-9114-D77D482C72AA}" type="parTrans" cxnId="{28EAAF1D-AF4C-4B10-9FE9-4FF1C16C9336}">
      <dgm:prSet/>
      <dgm:spPr/>
      <dgm:t>
        <a:bodyPr/>
        <a:lstStyle/>
        <a:p>
          <a:endParaRPr lang="ru-RU"/>
        </a:p>
      </dgm:t>
    </dgm:pt>
    <dgm:pt modelId="{D3B9B7BC-41C5-4F94-9FBD-3058AF567863}">
      <dgm:prSet custT="1"/>
      <dgm:spPr>
        <a:blipFill rotWithShape="0">
          <a:blip xmlns:r="http://schemas.openxmlformats.org/officeDocument/2006/relationships" r:embed="rId1"/>
          <a:tile tx="0" ty="0" sx="100000" sy="100000" flip="none" algn="tl"/>
        </a:blip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тест креативности </a:t>
          </a:r>
          <a:r>
            <a:rPr lang="ru-RU" sz="18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Гилфорда</a:t>
          </a:r>
          <a:r>
            <a:rPr lang="ru-RU" sz="1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defTabSz="711200">
            <a:lnSpc>
              <a:spcPct val="90000"/>
            </a:lnSpc>
            <a:spcBef>
              <a:spcPct val="0"/>
            </a:spcBef>
            <a:spcAft>
              <a:spcPct val="35000"/>
            </a:spcAft>
          </a:pPr>
          <a:endParaRPr lang="ru-RU" sz="1500" dirty="0"/>
        </a:p>
      </dgm:t>
    </dgm:pt>
    <dgm:pt modelId="{A3644AB9-9975-4A97-8F86-3F3ABE94C580}" type="parTrans" cxnId="{C3826A5C-F7EC-4841-980A-845C425D1DFF}">
      <dgm:prSet/>
      <dgm:spPr/>
      <dgm:t>
        <a:bodyPr/>
        <a:lstStyle/>
        <a:p>
          <a:endParaRPr lang="ru-RU"/>
        </a:p>
      </dgm:t>
    </dgm:pt>
    <dgm:pt modelId="{EC8E1458-41F1-4625-BF01-09FAAD8D5C7F}" type="sibTrans" cxnId="{C3826A5C-F7EC-4841-980A-845C425D1DFF}">
      <dgm:prSet/>
      <dgm:spPr/>
      <dgm:t>
        <a:bodyPr/>
        <a:lstStyle/>
        <a:p>
          <a:endParaRPr lang="ru-RU"/>
        </a:p>
      </dgm:t>
    </dgm:pt>
    <dgm:pt modelId="{2C1D004C-9B99-4008-AE43-15490D2709EF}" type="pres">
      <dgm:prSet presAssocID="{63E5C4F0-EB8D-470F-9897-F965D7EEEAE5}" presName="Name0" presStyleCnt="0">
        <dgm:presLayoutVars>
          <dgm:chMax val="7"/>
          <dgm:chPref val="7"/>
          <dgm:dir/>
        </dgm:presLayoutVars>
      </dgm:prSet>
      <dgm:spPr/>
      <dgm:t>
        <a:bodyPr/>
        <a:lstStyle/>
        <a:p>
          <a:endParaRPr lang="ru-RU"/>
        </a:p>
      </dgm:t>
    </dgm:pt>
    <dgm:pt modelId="{C812BA93-6C7A-4BFC-A85C-D6F19D722D61}" type="pres">
      <dgm:prSet presAssocID="{63E5C4F0-EB8D-470F-9897-F965D7EEEAE5}" presName="Name1" presStyleCnt="0"/>
      <dgm:spPr/>
    </dgm:pt>
    <dgm:pt modelId="{D89DF0FD-7030-47D5-A883-F935C859FDC2}" type="pres">
      <dgm:prSet presAssocID="{63E5C4F0-EB8D-470F-9897-F965D7EEEAE5}" presName="cycle" presStyleCnt="0"/>
      <dgm:spPr/>
    </dgm:pt>
    <dgm:pt modelId="{043BB33C-9F46-4FE7-834B-102487F54BBB}" type="pres">
      <dgm:prSet presAssocID="{63E5C4F0-EB8D-470F-9897-F965D7EEEAE5}" presName="srcNode" presStyleLbl="node1" presStyleIdx="0" presStyleCnt="4"/>
      <dgm:spPr/>
    </dgm:pt>
    <dgm:pt modelId="{CF6900D2-0FF3-475B-91D8-77746EB4A8BB}" type="pres">
      <dgm:prSet presAssocID="{63E5C4F0-EB8D-470F-9897-F965D7EEEAE5}" presName="conn" presStyleLbl="parChTrans1D2" presStyleIdx="0" presStyleCnt="1"/>
      <dgm:spPr/>
      <dgm:t>
        <a:bodyPr/>
        <a:lstStyle/>
        <a:p>
          <a:endParaRPr lang="ru-RU"/>
        </a:p>
      </dgm:t>
    </dgm:pt>
    <dgm:pt modelId="{6A3B7896-F918-468D-BC4E-244A5FD3B40E}" type="pres">
      <dgm:prSet presAssocID="{63E5C4F0-EB8D-470F-9897-F965D7EEEAE5}" presName="extraNode" presStyleLbl="node1" presStyleIdx="0" presStyleCnt="4"/>
      <dgm:spPr/>
    </dgm:pt>
    <dgm:pt modelId="{C447151B-63C2-4346-930F-16493BD16D6B}" type="pres">
      <dgm:prSet presAssocID="{63E5C4F0-EB8D-470F-9897-F965D7EEEAE5}" presName="dstNode" presStyleLbl="node1" presStyleIdx="0" presStyleCnt="4"/>
      <dgm:spPr/>
    </dgm:pt>
    <dgm:pt modelId="{1424F207-C1A0-4C8C-980A-7DFEFFE53C27}" type="pres">
      <dgm:prSet presAssocID="{8D4A417C-8F19-4352-8FBD-D659FF6DB334}" presName="text_1" presStyleLbl="node1" presStyleIdx="0" presStyleCnt="4">
        <dgm:presLayoutVars>
          <dgm:bulletEnabled val="1"/>
        </dgm:presLayoutVars>
      </dgm:prSet>
      <dgm:spPr/>
      <dgm:t>
        <a:bodyPr/>
        <a:lstStyle/>
        <a:p>
          <a:endParaRPr lang="ru-RU"/>
        </a:p>
      </dgm:t>
    </dgm:pt>
    <dgm:pt modelId="{C93DB104-AC2D-439C-B1E0-0B9A3CDA4EC4}" type="pres">
      <dgm:prSet presAssocID="{8D4A417C-8F19-4352-8FBD-D659FF6DB334}" presName="accent_1" presStyleCnt="0"/>
      <dgm:spPr/>
    </dgm:pt>
    <dgm:pt modelId="{0527571A-A659-45C2-97E5-E5BE040FCAEA}" type="pres">
      <dgm:prSet presAssocID="{8D4A417C-8F19-4352-8FBD-D659FF6DB334}" presName="accentRepeatNode" presStyleLbl="solidFgAcc1" presStyleIdx="0" presStyleCnt="4"/>
      <dgm:spPr>
        <a:blipFill rotWithShape="0">
          <a:blip xmlns:r="http://schemas.openxmlformats.org/officeDocument/2006/relationships" r:embed="rId2"/>
          <a:stretch>
            <a:fillRect/>
          </a:stretch>
        </a:blipFill>
      </dgm:spPr>
    </dgm:pt>
    <dgm:pt modelId="{57065C9B-7342-4BF0-887A-700E042E09C6}" type="pres">
      <dgm:prSet presAssocID="{3A1A1D15-E3E6-4A8E-BA0E-7683399D97B8}" presName="text_2" presStyleLbl="node1" presStyleIdx="1" presStyleCnt="4" custLinFactNeighborX="82201" custLinFactNeighborY="-6875">
        <dgm:presLayoutVars>
          <dgm:bulletEnabled val="1"/>
        </dgm:presLayoutVars>
      </dgm:prSet>
      <dgm:spPr/>
      <dgm:t>
        <a:bodyPr/>
        <a:lstStyle/>
        <a:p>
          <a:endParaRPr lang="ru-RU"/>
        </a:p>
      </dgm:t>
    </dgm:pt>
    <dgm:pt modelId="{87C685A9-81F4-4330-86AC-6593EFBC24A4}" type="pres">
      <dgm:prSet presAssocID="{3A1A1D15-E3E6-4A8E-BA0E-7683399D97B8}" presName="accent_2" presStyleCnt="0"/>
      <dgm:spPr/>
    </dgm:pt>
    <dgm:pt modelId="{6ACDE93E-A197-490B-BDD7-C6D9FE3CECD2}" type="pres">
      <dgm:prSet presAssocID="{3A1A1D15-E3E6-4A8E-BA0E-7683399D97B8}" presName="accentRepeatNode" presStyleLbl="solidFgAcc1" presStyleIdx="1" presStyleCnt="4"/>
      <dgm:spPr>
        <a:blipFill rotWithShape="0">
          <a:blip xmlns:r="http://schemas.openxmlformats.org/officeDocument/2006/relationships" r:embed="rId2"/>
          <a:stretch>
            <a:fillRect/>
          </a:stretch>
        </a:blipFill>
      </dgm:spPr>
    </dgm:pt>
    <dgm:pt modelId="{96FF42C0-7A02-486B-8CA1-722EEFEF442E}" type="pres">
      <dgm:prSet presAssocID="{843B8B2B-4E61-4D9F-9686-82039E4AE696}" presName="text_3" presStyleLbl="node1" presStyleIdx="2" presStyleCnt="4">
        <dgm:presLayoutVars>
          <dgm:bulletEnabled val="1"/>
        </dgm:presLayoutVars>
      </dgm:prSet>
      <dgm:spPr/>
      <dgm:t>
        <a:bodyPr/>
        <a:lstStyle/>
        <a:p>
          <a:endParaRPr lang="ru-RU"/>
        </a:p>
      </dgm:t>
    </dgm:pt>
    <dgm:pt modelId="{C3A401B1-933C-48B0-81D2-F59BACAC08E4}" type="pres">
      <dgm:prSet presAssocID="{843B8B2B-4E61-4D9F-9686-82039E4AE696}" presName="accent_3" presStyleCnt="0"/>
      <dgm:spPr/>
    </dgm:pt>
    <dgm:pt modelId="{5692F053-FA8D-4117-ABCA-103F7319EFF9}" type="pres">
      <dgm:prSet presAssocID="{843B8B2B-4E61-4D9F-9686-82039E4AE696}" presName="accentRepeatNode" presStyleLbl="solidFgAcc1" presStyleIdx="2" presStyleCnt="4"/>
      <dgm:spPr>
        <a:blipFill rotWithShape="0">
          <a:blip xmlns:r="http://schemas.openxmlformats.org/officeDocument/2006/relationships" r:embed="rId2"/>
          <a:stretch>
            <a:fillRect/>
          </a:stretch>
        </a:blipFill>
      </dgm:spPr>
    </dgm:pt>
    <dgm:pt modelId="{5183154A-178E-4E57-980E-386542EBB1CA}" type="pres">
      <dgm:prSet presAssocID="{D3B9B7BC-41C5-4F94-9FBD-3058AF567863}" presName="text_4" presStyleLbl="node1" presStyleIdx="3" presStyleCnt="4">
        <dgm:presLayoutVars>
          <dgm:bulletEnabled val="1"/>
        </dgm:presLayoutVars>
      </dgm:prSet>
      <dgm:spPr/>
      <dgm:t>
        <a:bodyPr/>
        <a:lstStyle/>
        <a:p>
          <a:endParaRPr lang="ru-RU"/>
        </a:p>
      </dgm:t>
    </dgm:pt>
    <dgm:pt modelId="{991F25C1-7A5F-4DF9-8ECE-3B7AAE6BF9A0}" type="pres">
      <dgm:prSet presAssocID="{D3B9B7BC-41C5-4F94-9FBD-3058AF567863}" presName="accent_4" presStyleCnt="0"/>
      <dgm:spPr/>
    </dgm:pt>
    <dgm:pt modelId="{8F2CB8BD-C2D9-4DAA-BB23-FF2F2A40C98A}" type="pres">
      <dgm:prSet presAssocID="{D3B9B7BC-41C5-4F94-9FBD-3058AF567863}" presName="accentRepeatNode" presStyleLbl="solidFgAcc1" presStyleIdx="3" presStyleCnt="4"/>
      <dgm:spPr>
        <a:blipFill rotWithShape="0">
          <a:blip xmlns:r="http://schemas.openxmlformats.org/officeDocument/2006/relationships" r:embed="rId2"/>
          <a:stretch>
            <a:fillRect/>
          </a:stretch>
        </a:blipFill>
      </dgm:spPr>
    </dgm:pt>
  </dgm:ptLst>
  <dgm:cxnLst>
    <dgm:cxn modelId="{A574669E-1097-469C-A522-D395089EC5DE}" type="presOf" srcId="{835F160F-755D-4DF8-8274-15AA40E30F73}" destId="{CF6900D2-0FF3-475B-91D8-77746EB4A8BB}" srcOrd="0" destOrd="0" presId="urn:microsoft.com/office/officeart/2008/layout/VerticalCurvedList"/>
    <dgm:cxn modelId="{297FB9D7-0861-4AB6-BF6A-03FE48B1AA72}" srcId="{63E5C4F0-EB8D-470F-9897-F965D7EEEAE5}" destId="{3A1A1D15-E3E6-4A8E-BA0E-7683399D97B8}" srcOrd="1" destOrd="0" parTransId="{C98AA76D-6BBB-4CE0-A1E9-FE77330543BD}" sibTransId="{7D7B4EB2-BEB5-4ED6-8692-FA695B85D53F}"/>
    <dgm:cxn modelId="{6F973CF1-3AFF-4B7E-8F3B-DBEA6B933E55}" type="presOf" srcId="{3A1A1D15-E3E6-4A8E-BA0E-7683399D97B8}" destId="{57065C9B-7342-4BF0-887A-700E042E09C6}" srcOrd="0" destOrd="0" presId="urn:microsoft.com/office/officeart/2008/layout/VerticalCurvedList"/>
    <dgm:cxn modelId="{C8973175-CEB0-43C4-AE6B-6D6109EB13E5}" type="presOf" srcId="{63E5C4F0-EB8D-470F-9897-F965D7EEEAE5}" destId="{2C1D004C-9B99-4008-AE43-15490D2709EF}" srcOrd="0" destOrd="0" presId="urn:microsoft.com/office/officeart/2008/layout/VerticalCurvedList"/>
    <dgm:cxn modelId="{C3826A5C-F7EC-4841-980A-845C425D1DFF}" srcId="{63E5C4F0-EB8D-470F-9897-F965D7EEEAE5}" destId="{D3B9B7BC-41C5-4F94-9FBD-3058AF567863}" srcOrd="3" destOrd="0" parTransId="{A3644AB9-9975-4A97-8F86-3F3ABE94C580}" sibTransId="{EC8E1458-41F1-4625-BF01-09FAAD8D5C7F}"/>
    <dgm:cxn modelId="{5FFC922D-3DDD-4CB1-8E2A-0A64827481CD}" srcId="{63E5C4F0-EB8D-470F-9897-F965D7EEEAE5}" destId="{843B8B2B-4E61-4D9F-9686-82039E4AE696}" srcOrd="2" destOrd="0" parTransId="{FDC87EB8-2B4E-4012-B9C0-5773FC88BA3F}" sibTransId="{671DEAF6-E9E0-49B6-80BF-C10D6A400491}"/>
    <dgm:cxn modelId="{F7A8E7F3-935B-45E6-B53C-07A983345938}" type="presOf" srcId="{843B8B2B-4E61-4D9F-9686-82039E4AE696}" destId="{96FF42C0-7A02-486B-8CA1-722EEFEF442E}" srcOrd="0" destOrd="0" presId="urn:microsoft.com/office/officeart/2008/layout/VerticalCurvedList"/>
    <dgm:cxn modelId="{4756B0A7-492B-424B-8E9B-7783281D61DE}" type="presOf" srcId="{8D4A417C-8F19-4352-8FBD-D659FF6DB334}" destId="{1424F207-C1A0-4C8C-980A-7DFEFFE53C27}" srcOrd="0" destOrd="0" presId="urn:microsoft.com/office/officeart/2008/layout/VerticalCurvedList"/>
    <dgm:cxn modelId="{28EAAF1D-AF4C-4B10-9FE9-4FF1C16C9336}" srcId="{63E5C4F0-EB8D-470F-9897-F965D7EEEAE5}" destId="{8D4A417C-8F19-4352-8FBD-D659FF6DB334}" srcOrd="0" destOrd="0" parTransId="{24BD705B-13EF-41A2-9114-D77D482C72AA}" sibTransId="{835F160F-755D-4DF8-8274-15AA40E30F73}"/>
    <dgm:cxn modelId="{F7F0C17E-10AC-47AA-AE75-9F55966AA8C7}" type="presOf" srcId="{D3B9B7BC-41C5-4F94-9FBD-3058AF567863}" destId="{5183154A-178E-4E57-980E-386542EBB1CA}" srcOrd="0" destOrd="0" presId="urn:microsoft.com/office/officeart/2008/layout/VerticalCurvedList"/>
    <dgm:cxn modelId="{9C8D3AF8-4165-4E3D-B996-BD2D0E358C0D}" type="presParOf" srcId="{2C1D004C-9B99-4008-AE43-15490D2709EF}" destId="{C812BA93-6C7A-4BFC-A85C-D6F19D722D61}" srcOrd="0" destOrd="0" presId="urn:microsoft.com/office/officeart/2008/layout/VerticalCurvedList"/>
    <dgm:cxn modelId="{9155E09E-10B5-4214-983E-79A3513A300A}" type="presParOf" srcId="{C812BA93-6C7A-4BFC-A85C-D6F19D722D61}" destId="{D89DF0FD-7030-47D5-A883-F935C859FDC2}" srcOrd="0" destOrd="0" presId="urn:microsoft.com/office/officeart/2008/layout/VerticalCurvedList"/>
    <dgm:cxn modelId="{972BE251-1616-4449-8795-1643922A1691}" type="presParOf" srcId="{D89DF0FD-7030-47D5-A883-F935C859FDC2}" destId="{043BB33C-9F46-4FE7-834B-102487F54BBB}" srcOrd="0" destOrd="0" presId="urn:microsoft.com/office/officeart/2008/layout/VerticalCurvedList"/>
    <dgm:cxn modelId="{674C7481-9A8B-43C9-928F-916736C1BBF3}" type="presParOf" srcId="{D89DF0FD-7030-47D5-A883-F935C859FDC2}" destId="{CF6900D2-0FF3-475B-91D8-77746EB4A8BB}" srcOrd="1" destOrd="0" presId="urn:microsoft.com/office/officeart/2008/layout/VerticalCurvedList"/>
    <dgm:cxn modelId="{720EBC2B-EE93-4321-B927-DCA628089C9F}" type="presParOf" srcId="{D89DF0FD-7030-47D5-A883-F935C859FDC2}" destId="{6A3B7896-F918-468D-BC4E-244A5FD3B40E}" srcOrd="2" destOrd="0" presId="urn:microsoft.com/office/officeart/2008/layout/VerticalCurvedList"/>
    <dgm:cxn modelId="{E4BD533B-C1CE-4DC8-8812-B8708A1789F2}" type="presParOf" srcId="{D89DF0FD-7030-47D5-A883-F935C859FDC2}" destId="{C447151B-63C2-4346-930F-16493BD16D6B}" srcOrd="3" destOrd="0" presId="urn:microsoft.com/office/officeart/2008/layout/VerticalCurvedList"/>
    <dgm:cxn modelId="{33AB6D7B-3F3D-4BFC-923D-8E7584147328}" type="presParOf" srcId="{C812BA93-6C7A-4BFC-A85C-D6F19D722D61}" destId="{1424F207-C1A0-4C8C-980A-7DFEFFE53C27}" srcOrd="1" destOrd="0" presId="urn:microsoft.com/office/officeart/2008/layout/VerticalCurvedList"/>
    <dgm:cxn modelId="{8E45EF00-7284-462E-9C56-4E30BB6EAA43}" type="presParOf" srcId="{C812BA93-6C7A-4BFC-A85C-D6F19D722D61}" destId="{C93DB104-AC2D-439C-B1E0-0B9A3CDA4EC4}" srcOrd="2" destOrd="0" presId="urn:microsoft.com/office/officeart/2008/layout/VerticalCurvedList"/>
    <dgm:cxn modelId="{FF611248-4B99-4D6A-8B4F-CF3CCBFB4AF0}" type="presParOf" srcId="{C93DB104-AC2D-439C-B1E0-0B9A3CDA4EC4}" destId="{0527571A-A659-45C2-97E5-E5BE040FCAEA}" srcOrd="0" destOrd="0" presId="urn:microsoft.com/office/officeart/2008/layout/VerticalCurvedList"/>
    <dgm:cxn modelId="{F72C6282-9613-448D-8FC6-1D06E4833AAB}" type="presParOf" srcId="{C812BA93-6C7A-4BFC-A85C-D6F19D722D61}" destId="{57065C9B-7342-4BF0-887A-700E042E09C6}" srcOrd="3" destOrd="0" presId="urn:microsoft.com/office/officeart/2008/layout/VerticalCurvedList"/>
    <dgm:cxn modelId="{B6BFD37F-1AB4-4A78-9B60-F4C6A05449F3}" type="presParOf" srcId="{C812BA93-6C7A-4BFC-A85C-D6F19D722D61}" destId="{87C685A9-81F4-4330-86AC-6593EFBC24A4}" srcOrd="4" destOrd="0" presId="urn:microsoft.com/office/officeart/2008/layout/VerticalCurvedList"/>
    <dgm:cxn modelId="{C13B4A19-16E9-4E82-B9FB-B1652DE11BAC}" type="presParOf" srcId="{87C685A9-81F4-4330-86AC-6593EFBC24A4}" destId="{6ACDE93E-A197-490B-BDD7-C6D9FE3CECD2}" srcOrd="0" destOrd="0" presId="urn:microsoft.com/office/officeart/2008/layout/VerticalCurvedList"/>
    <dgm:cxn modelId="{662C2F5A-7276-49FF-B574-5986B6F5A535}" type="presParOf" srcId="{C812BA93-6C7A-4BFC-A85C-D6F19D722D61}" destId="{96FF42C0-7A02-486B-8CA1-722EEFEF442E}" srcOrd="5" destOrd="0" presId="urn:microsoft.com/office/officeart/2008/layout/VerticalCurvedList"/>
    <dgm:cxn modelId="{34F29729-D7F3-4A09-8FCF-8E4F7195DF16}" type="presParOf" srcId="{C812BA93-6C7A-4BFC-A85C-D6F19D722D61}" destId="{C3A401B1-933C-48B0-81D2-F59BACAC08E4}" srcOrd="6" destOrd="0" presId="urn:microsoft.com/office/officeart/2008/layout/VerticalCurvedList"/>
    <dgm:cxn modelId="{0D52A43C-888E-449C-A55D-3E7FF1C3F80D}" type="presParOf" srcId="{C3A401B1-933C-48B0-81D2-F59BACAC08E4}" destId="{5692F053-FA8D-4117-ABCA-103F7319EFF9}" srcOrd="0" destOrd="0" presId="urn:microsoft.com/office/officeart/2008/layout/VerticalCurvedList"/>
    <dgm:cxn modelId="{C2219973-ABC0-4E0B-BDEE-4767FEA530B5}" type="presParOf" srcId="{C812BA93-6C7A-4BFC-A85C-D6F19D722D61}" destId="{5183154A-178E-4E57-980E-386542EBB1CA}" srcOrd="7" destOrd="0" presId="urn:microsoft.com/office/officeart/2008/layout/VerticalCurvedList"/>
    <dgm:cxn modelId="{0F4942A8-D525-4BEF-A311-A3F854459AC0}" type="presParOf" srcId="{C812BA93-6C7A-4BFC-A85C-D6F19D722D61}" destId="{991F25C1-7A5F-4DF9-8ECE-3B7AAE6BF9A0}" srcOrd="8" destOrd="0" presId="urn:microsoft.com/office/officeart/2008/layout/VerticalCurvedList"/>
    <dgm:cxn modelId="{7EC4FF92-3559-4FE8-8B3F-C054A70EA00F}" type="presParOf" srcId="{991F25C1-7A5F-4DF9-8ECE-3B7AAE6BF9A0}" destId="{8F2CB8BD-C2D9-4DAA-BB23-FF2F2A40C98A}" srcOrd="0" destOrd="0" presId="urn:microsoft.com/office/officeart/2008/layout/VerticalCurvedList"/>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12A0243-4895-4B7B-A565-B74E10993437}" type="doc">
      <dgm:prSet loTypeId="urn:microsoft.com/office/officeart/2005/8/layout/chevron2" loCatId="process" qsTypeId="urn:microsoft.com/office/officeart/2005/8/quickstyle/simple1" qsCatId="simple" csTypeId="urn:microsoft.com/office/officeart/2005/8/colors/accent2_1" csCatId="accent2" phldr="1"/>
      <dgm:spPr/>
      <dgm:t>
        <a:bodyPr/>
        <a:lstStyle/>
        <a:p>
          <a:endParaRPr lang="ru-RU"/>
        </a:p>
      </dgm:t>
    </dgm:pt>
    <dgm:pt modelId="{5B824692-B92D-4DB1-A6E2-0018A1E2C3EC}">
      <dgm:prSet phldrT="[Текст]" custT="1"/>
      <dgm:spPr>
        <a:pattFill prst="pct5">
          <a:fgClr>
            <a:srgbClr val="FFCC99"/>
          </a:fgClr>
          <a:bgClr>
            <a:schemeClr val="bg1"/>
          </a:bgClr>
        </a:pattFill>
        <a:ln>
          <a:solidFill>
            <a:srgbClr val="531611"/>
          </a:solidFill>
        </a:ln>
      </dgm:spPr>
      <dgm:t>
        <a:bodyPr/>
        <a:lstStyle/>
        <a:p>
          <a:r>
            <a:rPr lang="ru-RU" sz="1100" b="1" dirty="0" smtClean="0">
              <a:latin typeface="Times New Roman" panose="02020603050405020304" pitchFamily="18" charset="0"/>
              <a:cs typeface="Times New Roman" panose="02020603050405020304" pitchFamily="18" charset="0"/>
            </a:rPr>
            <a:t>Приём «Корзина  идей»</a:t>
          </a:r>
          <a:endParaRPr lang="ru-RU" sz="1100" dirty="0">
            <a:latin typeface="Times New Roman" panose="02020603050405020304" pitchFamily="18" charset="0"/>
            <a:cs typeface="Times New Roman" panose="02020603050405020304" pitchFamily="18" charset="0"/>
          </a:endParaRPr>
        </a:p>
      </dgm:t>
    </dgm:pt>
    <dgm:pt modelId="{21A5243F-CC07-4225-9860-5F8CAB52AAFC}" type="parTrans" cxnId="{79F1D3B6-975F-4087-8E68-A353ED3195B3}">
      <dgm:prSet/>
      <dgm:spPr/>
      <dgm:t>
        <a:bodyPr/>
        <a:lstStyle/>
        <a:p>
          <a:endParaRPr lang="ru-RU"/>
        </a:p>
      </dgm:t>
    </dgm:pt>
    <dgm:pt modelId="{DE8C69E2-0C7B-4C87-94EC-1FFFE82B5513}" type="sibTrans" cxnId="{79F1D3B6-975F-4087-8E68-A353ED3195B3}">
      <dgm:prSet/>
      <dgm:spPr/>
      <dgm:t>
        <a:bodyPr/>
        <a:lstStyle/>
        <a:p>
          <a:endParaRPr lang="ru-RU"/>
        </a:p>
      </dgm:t>
    </dgm:pt>
    <dgm:pt modelId="{ED4D613E-AC32-4ACC-B98C-C155D5D54967}">
      <dgm:prSet phldrT="[Текст]" custT="1"/>
      <dgm:spPr>
        <a:solidFill>
          <a:schemeClr val="accent6">
            <a:lumMod val="20000"/>
            <a:lumOff val="80000"/>
            <a:alpha val="90000"/>
          </a:schemeClr>
        </a:solidFill>
        <a:ln>
          <a:solidFill>
            <a:srgbClr val="531611"/>
          </a:solidFill>
        </a:ln>
      </dgm:spPr>
      <dgm:t>
        <a:bodyPr/>
        <a:lstStyle/>
        <a:p>
          <a:pPr algn="just"/>
          <a:r>
            <a:rPr lang="ru-RU" sz="1200" b="1" dirty="0" smtClean="0">
              <a:latin typeface="Times New Roman" panose="02020603050405020304" pitchFamily="18" charset="0"/>
              <a:cs typeface="Times New Roman" panose="02020603050405020304" pitchFamily="18" charset="0"/>
            </a:rPr>
            <a:t>Прием организации индивидуальной и групповой работы учеников на начальной стадии урока. Он позволяет выяснить все, что знают или думают ученики по обсуждаемой теме урока. На доске можно нарисовать значок корзины, в которой условно будет собрано все то, что все ученики вместе знают об изучаемой теме</a:t>
          </a:r>
          <a:r>
            <a:rPr lang="ru-RU" sz="900" dirty="0" smtClean="0"/>
            <a:t>.</a:t>
          </a:r>
          <a:endParaRPr lang="ru-RU" sz="900" dirty="0"/>
        </a:p>
      </dgm:t>
    </dgm:pt>
    <dgm:pt modelId="{B0175CF2-EF98-4CCC-A104-016EA304D243}" type="parTrans" cxnId="{EDEAAA96-1668-4A5D-A484-FBC2FDF3D51C}">
      <dgm:prSet/>
      <dgm:spPr/>
      <dgm:t>
        <a:bodyPr/>
        <a:lstStyle/>
        <a:p>
          <a:endParaRPr lang="ru-RU"/>
        </a:p>
      </dgm:t>
    </dgm:pt>
    <dgm:pt modelId="{CBA84C3A-8D66-4C11-AD2E-533DF71DBBD8}" type="sibTrans" cxnId="{EDEAAA96-1668-4A5D-A484-FBC2FDF3D51C}">
      <dgm:prSet/>
      <dgm:spPr/>
      <dgm:t>
        <a:bodyPr/>
        <a:lstStyle/>
        <a:p>
          <a:endParaRPr lang="ru-RU"/>
        </a:p>
      </dgm:t>
    </dgm:pt>
    <dgm:pt modelId="{2B84A5FA-C4AC-4991-B6D6-498408A669E4}">
      <dgm:prSet phldrT="[Текст]" custT="1"/>
      <dgm:spPr>
        <a:pattFill prst="pct5">
          <a:fgClr>
            <a:srgbClr val="FFCC99"/>
          </a:fgClr>
          <a:bgClr>
            <a:schemeClr val="bg1"/>
          </a:bgClr>
        </a:pattFill>
        <a:ln>
          <a:solidFill>
            <a:srgbClr val="531611"/>
          </a:solidFill>
        </a:ln>
      </dgm:spPr>
      <dgm:t>
        <a:bodyPr/>
        <a:lstStyle/>
        <a:p>
          <a:r>
            <a:rPr lang="ru-RU" sz="1100" b="1" dirty="0" smtClean="0">
              <a:latin typeface="Times New Roman" panose="02020603050405020304" pitchFamily="18" charset="0"/>
              <a:cs typeface="Times New Roman" panose="02020603050405020304" pitchFamily="18" charset="0"/>
            </a:rPr>
            <a:t>Прогнозирование с помощью открытых вопросов</a:t>
          </a:r>
          <a:endParaRPr lang="ru-RU" sz="1100" dirty="0">
            <a:latin typeface="Times New Roman" panose="02020603050405020304" pitchFamily="18" charset="0"/>
            <a:cs typeface="Times New Roman" panose="02020603050405020304" pitchFamily="18" charset="0"/>
          </a:endParaRPr>
        </a:p>
      </dgm:t>
    </dgm:pt>
    <dgm:pt modelId="{2CC048B7-BC0B-4457-AB2E-7E10A91D8205}" type="parTrans" cxnId="{F440EC36-5452-40DC-A7FC-8040739B4783}">
      <dgm:prSet/>
      <dgm:spPr/>
      <dgm:t>
        <a:bodyPr/>
        <a:lstStyle/>
        <a:p>
          <a:endParaRPr lang="ru-RU"/>
        </a:p>
      </dgm:t>
    </dgm:pt>
    <dgm:pt modelId="{9997DD88-A8E4-4281-A2ED-724288541F61}" type="sibTrans" cxnId="{F440EC36-5452-40DC-A7FC-8040739B4783}">
      <dgm:prSet/>
      <dgm:spPr/>
      <dgm:t>
        <a:bodyPr/>
        <a:lstStyle/>
        <a:p>
          <a:endParaRPr lang="ru-RU"/>
        </a:p>
      </dgm:t>
    </dgm:pt>
    <dgm:pt modelId="{CF2228AF-E5B3-4AAF-93E0-DAF081053971}">
      <dgm:prSet phldrT="[Текст]" custT="1"/>
      <dgm:spPr>
        <a:solidFill>
          <a:schemeClr val="accent6">
            <a:lumMod val="20000"/>
            <a:lumOff val="80000"/>
            <a:alpha val="90000"/>
          </a:schemeClr>
        </a:solidFill>
        <a:ln>
          <a:solidFill>
            <a:srgbClr val="531611"/>
          </a:solidFill>
        </a:ln>
      </dgm:spPr>
      <dgm:t>
        <a:bodyPr/>
        <a:lstStyle/>
        <a:p>
          <a:pPr algn="just"/>
          <a:r>
            <a:rPr lang="ru-RU" sz="1100" b="1" dirty="0" smtClean="0">
              <a:latin typeface="Times New Roman" panose="02020603050405020304" pitchFamily="18" charset="0"/>
              <a:cs typeface="Times New Roman" panose="02020603050405020304" pitchFamily="18" charset="0"/>
            </a:rPr>
            <a:t>Чтение текста по частям и постановка открытых вопросов: что будет с героями дальше? Почему так думаете? Как выглядели герои? и т.д.</a:t>
          </a:r>
          <a:endParaRPr lang="ru-RU" sz="1100" b="1" dirty="0">
            <a:latin typeface="Times New Roman" panose="02020603050405020304" pitchFamily="18" charset="0"/>
            <a:cs typeface="Times New Roman" panose="02020603050405020304" pitchFamily="18" charset="0"/>
          </a:endParaRPr>
        </a:p>
      </dgm:t>
    </dgm:pt>
    <dgm:pt modelId="{A7A6D9BD-EC53-4875-B84F-5F3CD8D00527}" type="parTrans" cxnId="{251C5552-C0C3-4304-A539-BEEA376D5664}">
      <dgm:prSet/>
      <dgm:spPr/>
      <dgm:t>
        <a:bodyPr/>
        <a:lstStyle/>
        <a:p>
          <a:endParaRPr lang="ru-RU"/>
        </a:p>
      </dgm:t>
    </dgm:pt>
    <dgm:pt modelId="{075E63A1-6313-467B-A9FE-96468A8C5A3F}" type="sibTrans" cxnId="{251C5552-C0C3-4304-A539-BEEA376D5664}">
      <dgm:prSet/>
      <dgm:spPr/>
      <dgm:t>
        <a:bodyPr/>
        <a:lstStyle/>
        <a:p>
          <a:endParaRPr lang="ru-RU"/>
        </a:p>
      </dgm:t>
    </dgm:pt>
    <dgm:pt modelId="{464EE65D-FD9D-4DBD-8416-4024AA155386}">
      <dgm:prSet phldrT="[Текст]" custT="1"/>
      <dgm:spPr>
        <a:pattFill prst="pct5">
          <a:fgClr>
            <a:srgbClr val="FFCC99"/>
          </a:fgClr>
          <a:bgClr>
            <a:schemeClr val="bg1"/>
          </a:bgClr>
        </a:pattFill>
        <a:ln>
          <a:solidFill>
            <a:srgbClr val="531611"/>
          </a:solidFill>
        </a:ln>
      </dgm:spPr>
      <dgm:t>
        <a:bodyPr/>
        <a:lstStyle/>
        <a:p>
          <a:r>
            <a:rPr lang="ru-RU" sz="1100" b="1" dirty="0" smtClean="0">
              <a:latin typeface="Times New Roman" panose="02020603050405020304" pitchFamily="18" charset="0"/>
              <a:cs typeface="Times New Roman" panose="02020603050405020304" pitchFamily="18" charset="0"/>
            </a:rPr>
            <a:t>Прием «Ассоциативный куст»</a:t>
          </a:r>
          <a:endParaRPr lang="ru-RU" sz="1100" dirty="0">
            <a:latin typeface="Times New Roman" panose="02020603050405020304" pitchFamily="18" charset="0"/>
            <a:cs typeface="Times New Roman" panose="02020603050405020304" pitchFamily="18" charset="0"/>
          </a:endParaRPr>
        </a:p>
      </dgm:t>
    </dgm:pt>
    <dgm:pt modelId="{774E6566-4418-400E-8764-840551BD7CA3}" type="parTrans" cxnId="{702A3A5B-C2FC-44C9-896B-6B5DE22A483B}">
      <dgm:prSet/>
      <dgm:spPr/>
      <dgm:t>
        <a:bodyPr/>
        <a:lstStyle/>
        <a:p>
          <a:endParaRPr lang="ru-RU"/>
        </a:p>
      </dgm:t>
    </dgm:pt>
    <dgm:pt modelId="{72513E3A-2E52-4C25-9985-8E001A190159}" type="sibTrans" cxnId="{702A3A5B-C2FC-44C9-896B-6B5DE22A483B}">
      <dgm:prSet/>
      <dgm:spPr/>
      <dgm:t>
        <a:bodyPr/>
        <a:lstStyle/>
        <a:p>
          <a:endParaRPr lang="ru-RU"/>
        </a:p>
      </dgm:t>
    </dgm:pt>
    <dgm:pt modelId="{A7C80058-F201-4C0F-ABDD-CC6460E72ABE}">
      <dgm:prSet phldrT="[Текст]"/>
      <dgm:spPr>
        <a:solidFill>
          <a:schemeClr val="accent6">
            <a:lumMod val="20000"/>
            <a:lumOff val="80000"/>
            <a:alpha val="90000"/>
          </a:schemeClr>
        </a:solidFill>
        <a:ln>
          <a:solidFill>
            <a:srgbClr val="531611"/>
          </a:solidFill>
        </a:ln>
      </dgm:spPr>
      <dgm:t>
        <a:bodyPr/>
        <a:lstStyle/>
        <a:p>
          <a:pPr algn="just"/>
          <a:r>
            <a:rPr lang="ru-RU" b="1" dirty="0" smtClean="0">
              <a:latin typeface="Times New Roman" panose="02020603050405020304" pitchFamily="18" charset="0"/>
              <a:cs typeface="Times New Roman" panose="02020603050405020304" pitchFamily="18" charset="0"/>
            </a:rPr>
            <a:t>Учитель пишет     ключевое     слово   или заголовок текста, учащиеся один за другим высказывают свои ассоциации, учитель записывает. Использование    этого    приема    позволяет     актуализировать    знания,     мотивировать последующую      деятельность,    активизировать познавательную деятельность учащихся, настроить их на работу.</a:t>
          </a:r>
          <a:endParaRPr lang="ru-RU" b="1" dirty="0">
            <a:latin typeface="Times New Roman" panose="02020603050405020304" pitchFamily="18" charset="0"/>
            <a:cs typeface="Times New Roman" panose="02020603050405020304" pitchFamily="18" charset="0"/>
          </a:endParaRPr>
        </a:p>
      </dgm:t>
    </dgm:pt>
    <dgm:pt modelId="{7149ABD5-0F1E-4EC9-90F7-5888B3686823}" type="parTrans" cxnId="{793A499B-8BC2-4178-8711-D7115CD90F72}">
      <dgm:prSet/>
      <dgm:spPr/>
      <dgm:t>
        <a:bodyPr/>
        <a:lstStyle/>
        <a:p>
          <a:endParaRPr lang="ru-RU"/>
        </a:p>
      </dgm:t>
    </dgm:pt>
    <dgm:pt modelId="{AFEC4FC9-1925-4806-A14C-A99159BE5766}" type="sibTrans" cxnId="{793A499B-8BC2-4178-8711-D7115CD90F72}">
      <dgm:prSet/>
      <dgm:spPr/>
      <dgm:t>
        <a:bodyPr/>
        <a:lstStyle/>
        <a:p>
          <a:endParaRPr lang="ru-RU"/>
        </a:p>
      </dgm:t>
    </dgm:pt>
    <dgm:pt modelId="{D32E8AA6-7E35-4EBA-9291-06964B0DC89B}">
      <dgm:prSet custT="1"/>
      <dgm:spPr>
        <a:solidFill>
          <a:schemeClr val="accent6">
            <a:lumMod val="20000"/>
            <a:lumOff val="80000"/>
            <a:alpha val="90000"/>
          </a:schemeClr>
        </a:solidFill>
        <a:ln>
          <a:solidFill>
            <a:srgbClr val="531611"/>
          </a:solidFill>
        </a:ln>
      </dgm:spPr>
      <dgm:t>
        <a:bodyPr/>
        <a:lstStyle/>
        <a:p>
          <a:pPr algn="just"/>
          <a:r>
            <a:rPr lang="ru-RU" sz="1100" b="1" dirty="0" smtClean="0">
              <a:latin typeface="Times New Roman" panose="02020603050405020304" pitchFamily="18" charset="0"/>
              <a:cs typeface="Times New Roman" panose="02020603050405020304" pitchFamily="18" charset="0"/>
            </a:rPr>
            <a:t>Вопросы могут быть фактические, уточняющие (ты так считаешь?), объясняющие (почему?), творческие (в вопросе есть частица «бы», элементы предположения, прогноза), оценочные (чем то-то отличается от того-то?), практические (как поступили бы на месте героя? Где в обычной жизни…?).</a:t>
          </a:r>
          <a:endParaRPr lang="ru-RU" sz="1100" b="1" dirty="0">
            <a:latin typeface="Times New Roman" panose="02020603050405020304" pitchFamily="18" charset="0"/>
            <a:cs typeface="Times New Roman" panose="02020603050405020304" pitchFamily="18" charset="0"/>
          </a:endParaRPr>
        </a:p>
      </dgm:t>
    </dgm:pt>
    <dgm:pt modelId="{279FF0AF-F5B5-4C0A-9414-82F34C1BE91D}" type="parTrans" cxnId="{D3246788-5F2F-47B8-A23E-D9EB828FE4D4}">
      <dgm:prSet/>
      <dgm:spPr/>
      <dgm:t>
        <a:bodyPr/>
        <a:lstStyle/>
        <a:p>
          <a:endParaRPr lang="ru-RU"/>
        </a:p>
      </dgm:t>
    </dgm:pt>
    <dgm:pt modelId="{0C38EE1E-2FFE-4D3B-83C0-759527A22268}" type="sibTrans" cxnId="{D3246788-5F2F-47B8-A23E-D9EB828FE4D4}">
      <dgm:prSet/>
      <dgm:spPr/>
      <dgm:t>
        <a:bodyPr/>
        <a:lstStyle/>
        <a:p>
          <a:endParaRPr lang="ru-RU"/>
        </a:p>
      </dgm:t>
    </dgm:pt>
    <dgm:pt modelId="{9D90FE2C-34B7-4B27-A85F-B69D80656559}" type="pres">
      <dgm:prSet presAssocID="{212A0243-4895-4B7B-A565-B74E10993437}" presName="linearFlow" presStyleCnt="0">
        <dgm:presLayoutVars>
          <dgm:dir/>
          <dgm:animLvl val="lvl"/>
          <dgm:resizeHandles val="exact"/>
        </dgm:presLayoutVars>
      </dgm:prSet>
      <dgm:spPr/>
      <dgm:t>
        <a:bodyPr/>
        <a:lstStyle/>
        <a:p>
          <a:endParaRPr lang="ru-RU"/>
        </a:p>
      </dgm:t>
    </dgm:pt>
    <dgm:pt modelId="{FE0B87B0-CBCC-420A-A2D1-11C43C2B137A}" type="pres">
      <dgm:prSet presAssocID="{5B824692-B92D-4DB1-A6E2-0018A1E2C3EC}" presName="composite" presStyleCnt="0"/>
      <dgm:spPr/>
    </dgm:pt>
    <dgm:pt modelId="{CB16321D-1B3F-47DE-B7DE-EDF9CC0FF8C3}" type="pres">
      <dgm:prSet presAssocID="{5B824692-B92D-4DB1-A6E2-0018A1E2C3EC}" presName="parentText" presStyleLbl="alignNode1" presStyleIdx="0" presStyleCnt="3" custScaleX="109315">
        <dgm:presLayoutVars>
          <dgm:chMax val="1"/>
          <dgm:bulletEnabled val="1"/>
        </dgm:presLayoutVars>
      </dgm:prSet>
      <dgm:spPr/>
      <dgm:t>
        <a:bodyPr/>
        <a:lstStyle/>
        <a:p>
          <a:endParaRPr lang="ru-RU"/>
        </a:p>
      </dgm:t>
    </dgm:pt>
    <dgm:pt modelId="{5598A7A7-353F-4E4A-AEF9-DDC539897D9E}" type="pres">
      <dgm:prSet presAssocID="{5B824692-B92D-4DB1-A6E2-0018A1E2C3EC}" presName="descendantText" presStyleLbl="alignAcc1" presStyleIdx="0" presStyleCnt="3">
        <dgm:presLayoutVars>
          <dgm:bulletEnabled val="1"/>
        </dgm:presLayoutVars>
      </dgm:prSet>
      <dgm:spPr/>
      <dgm:t>
        <a:bodyPr/>
        <a:lstStyle/>
        <a:p>
          <a:endParaRPr lang="ru-RU"/>
        </a:p>
      </dgm:t>
    </dgm:pt>
    <dgm:pt modelId="{580DCC26-97A0-4E27-8B23-12D5302CAB22}" type="pres">
      <dgm:prSet presAssocID="{DE8C69E2-0C7B-4C87-94EC-1FFFE82B5513}" presName="sp" presStyleCnt="0"/>
      <dgm:spPr/>
    </dgm:pt>
    <dgm:pt modelId="{43D5F76A-3BE8-409D-A531-76E7E86F56E3}" type="pres">
      <dgm:prSet presAssocID="{2B84A5FA-C4AC-4991-B6D6-498408A669E4}" presName="composite" presStyleCnt="0"/>
      <dgm:spPr/>
    </dgm:pt>
    <dgm:pt modelId="{F126B781-4539-4C0E-B76A-C33D016C1CBC}" type="pres">
      <dgm:prSet presAssocID="{2B84A5FA-C4AC-4991-B6D6-498408A669E4}" presName="parentText" presStyleLbl="alignNode1" presStyleIdx="1" presStyleCnt="3">
        <dgm:presLayoutVars>
          <dgm:chMax val="1"/>
          <dgm:bulletEnabled val="1"/>
        </dgm:presLayoutVars>
      </dgm:prSet>
      <dgm:spPr/>
      <dgm:t>
        <a:bodyPr/>
        <a:lstStyle/>
        <a:p>
          <a:endParaRPr lang="ru-RU"/>
        </a:p>
      </dgm:t>
    </dgm:pt>
    <dgm:pt modelId="{62BBEF6C-03F1-473F-9D74-F976F17A38CE}" type="pres">
      <dgm:prSet presAssocID="{2B84A5FA-C4AC-4991-B6D6-498408A669E4}" presName="descendantText" presStyleLbl="alignAcc1" presStyleIdx="1" presStyleCnt="3">
        <dgm:presLayoutVars>
          <dgm:bulletEnabled val="1"/>
        </dgm:presLayoutVars>
      </dgm:prSet>
      <dgm:spPr/>
      <dgm:t>
        <a:bodyPr/>
        <a:lstStyle/>
        <a:p>
          <a:endParaRPr lang="ru-RU"/>
        </a:p>
      </dgm:t>
    </dgm:pt>
    <dgm:pt modelId="{B5FD097F-FC37-448D-BC08-5652D1FBBD59}" type="pres">
      <dgm:prSet presAssocID="{9997DD88-A8E4-4281-A2ED-724288541F61}" presName="sp" presStyleCnt="0"/>
      <dgm:spPr/>
    </dgm:pt>
    <dgm:pt modelId="{CD2D5416-6EA6-4CC7-88CB-A549686978A9}" type="pres">
      <dgm:prSet presAssocID="{464EE65D-FD9D-4DBD-8416-4024AA155386}" presName="composite" presStyleCnt="0"/>
      <dgm:spPr/>
    </dgm:pt>
    <dgm:pt modelId="{94CF5C49-3EF6-42AF-ACE0-171B613D40CD}" type="pres">
      <dgm:prSet presAssocID="{464EE65D-FD9D-4DBD-8416-4024AA155386}" presName="parentText" presStyleLbl="alignNode1" presStyleIdx="2" presStyleCnt="3">
        <dgm:presLayoutVars>
          <dgm:chMax val="1"/>
          <dgm:bulletEnabled val="1"/>
        </dgm:presLayoutVars>
      </dgm:prSet>
      <dgm:spPr/>
      <dgm:t>
        <a:bodyPr/>
        <a:lstStyle/>
        <a:p>
          <a:endParaRPr lang="ru-RU"/>
        </a:p>
      </dgm:t>
    </dgm:pt>
    <dgm:pt modelId="{8301FC9A-80F5-49D6-9574-E21F1C3B60CC}" type="pres">
      <dgm:prSet presAssocID="{464EE65D-FD9D-4DBD-8416-4024AA155386}" presName="descendantText" presStyleLbl="alignAcc1" presStyleIdx="2" presStyleCnt="3">
        <dgm:presLayoutVars>
          <dgm:bulletEnabled val="1"/>
        </dgm:presLayoutVars>
      </dgm:prSet>
      <dgm:spPr/>
      <dgm:t>
        <a:bodyPr/>
        <a:lstStyle/>
        <a:p>
          <a:endParaRPr lang="ru-RU"/>
        </a:p>
      </dgm:t>
    </dgm:pt>
  </dgm:ptLst>
  <dgm:cxnLst>
    <dgm:cxn modelId="{793A499B-8BC2-4178-8711-D7115CD90F72}" srcId="{464EE65D-FD9D-4DBD-8416-4024AA155386}" destId="{A7C80058-F201-4C0F-ABDD-CC6460E72ABE}" srcOrd="0" destOrd="0" parTransId="{7149ABD5-0F1E-4EC9-90F7-5888B3686823}" sibTransId="{AFEC4FC9-1925-4806-A14C-A99159BE5766}"/>
    <dgm:cxn modelId="{251C5552-C0C3-4304-A539-BEEA376D5664}" srcId="{2B84A5FA-C4AC-4991-B6D6-498408A669E4}" destId="{CF2228AF-E5B3-4AAF-93E0-DAF081053971}" srcOrd="0" destOrd="0" parTransId="{A7A6D9BD-EC53-4875-B84F-5F3CD8D00527}" sibTransId="{075E63A1-6313-467B-A9FE-96468A8C5A3F}"/>
    <dgm:cxn modelId="{31088EB7-6220-4AAA-BC2E-B19868905910}" type="presOf" srcId="{212A0243-4895-4B7B-A565-B74E10993437}" destId="{9D90FE2C-34B7-4B27-A85F-B69D80656559}" srcOrd="0" destOrd="0" presId="urn:microsoft.com/office/officeart/2005/8/layout/chevron2"/>
    <dgm:cxn modelId="{D3246788-5F2F-47B8-A23E-D9EB828FE4D4}" srcId="{2B84A5FA-C4AC-4991-B6D6-498408A669E4}" destId="{D32E8AA6-7E35-4EBA-9291-06964B0DC89B}" srcOrd="1" destOrd="0" parTransId="{279FF0AF-F5B5-4C0A-9414-82F34C1BE91D}" sibTransId="{0C38EE1E-2FFE-4D3B-83C0-759527A22268}"/>
    <dgm:cxn modelId="{4922510F-AE2D-49F0-8F03-54199924F8BB}" type="presOf" srcId="{D32E8AA6-7E35-4EBA-9291-06964B0DC89B}" destId="{62BBEF6C-03F1-473F-9D74-F976F17A38CE}" srcOrd="0" destOrd="1" presId="urn:microsoft.com/office/officeart/2005/8/layout/chevron2"/>
    <dgm:cxn modelId="{42BF20E4-870C-49C1-A164-11D391DF5F4D}" type="presOf" srcId="{2B84A5FA-C4AC-4991-B6D6-498408A669E4}" destId="{F126B781-4539-4C0E-B76A-C33D016C1CBC}" srcOrd="0" destOrd="0" presId="urn:microsoft.com/office/officeart/2005/8/layout/chevron2"/>
    <dgm:cxn modelId="{702A3A5B-C2FC-44C9-896B-6B5DE22A483B}" srcId="{212A0243-4895-4B7B-A565-B74E10993437}" destId="{464EE65D-FD9D-4DBD-8416-4024AA155386}" srcOrd="2" destOrd="0" parTransId="{774E6566-4418-400E-8764-840551BD7CA3}" sibTransId="{72513E3A-2E52-4C25-9985-8E001A190159}"/>
    <dgm:cxn modelId="{EDEAAA96-1668-4A5D-A484-FBC2FDF3D51C}" srcId="{5B824692-B92D-4DB1-A6E2-0018A1E2C3EC}" destId="{ED4D613E-AC32-4ACC-B98C-C155D5D54967}" srcOrd="0" destOrd="0" parTransId="{B0175CF2-EF98-4CCC-A104-016EA304D243}" sibTransId="{CBA84C3A-8D66-4C11-AD2E-533DF71DBBD8}"/>
    <dgm:cxn modelId="{631F01D1-288D-4418-8911-451BA50B0D62}" type="presOf" srcId="{464EE65D-FD9D-4DBD-8416-4024AA155386}" destId="{94CF5C49-3EF6-42AF-ACE0-171B613D40CD}" srcOrd="0" destOrd="0" presId="urn:microsoft.com/office/officeart/2005/8/layout/chevron2"/>
    <dgm:cxn modelId="{DBB314CB-999B-4E8D-BA55-F4AD03F12280}" type="presOf" srcId="{ED4D613E-AC32-4ACC-B98C-C155D5D54967}" destId="{5598A7A7-353F-4E4A-AEF9-DDC539897D9E}" srcOrd="0" destOrd="0" presId="urn:microsoft.com/office/officeart/2005/8/layout/chevron2"/>
    <dgm:cxn modelId="{F440EC36-5452-40DC-A7FC-8040739B4783}" srcId="{212A0243-4895-4B7B-A565-B74E10993437}" destId="{2B84A5FA-C4AC-4991-B6D6-498408A669E4}" srcOrd="1" destOrd="0" parTransId="{2CC048B7-BC0B-4457-AB2E-7E10A91D8205}" sibTransId="{9997DD88-A8E4-4281-A2ED-724288541F61}"/>
    <dgm:cxn modelId="{CBF2E9EC-58C0-4F8B-91F6-687209791CEC}" type="presOf" srcId="{CF2228AF-E5B3-4AAF-93E0-DAF081053971}" destId="{62BBEF6C-03F1-473F-9D74-F976F17A38CE}" srcOrd="0" destOrd="0" presId="urn:microsoft.com/office/officeart/2005/8/layout/chevron2"/>
    <dgm:cxn modelId="{6BD61FD5-4F7E-4C47-A699-8B8781D05340}" type="presOf" srcId="{5B824692-B92D-4DB1-A6E2-0018A1E2C3EC}" destId="{CB16321D-1B3F-47DE-B7DE-EDF9CC0FF8C3}" srcOrd="0" destOrd="0" presId="urn:microsoft.com/office/officeart/2005/8/layout/chevron2"/>
    <dgm:cxn modelId="{7AB91A9B-348E-4252-9549-8EFFF55B7A52}" type="presOf" srcId="{A7C80058-F201-4C0F-ABDD-CC6460E72ABE}" destId="{8301FC9A-80F5-49D6-9574-E21F1C3B60CC}" srcOrd="0" destOrd="0" presId="urn:microsoft.com/office/officeart/2005/8/layout/chevron2"/>
    <dgm:cxn modelId="{79F1D3B6-975F-4087-8E68-A353ED3195B3}" srcId="{212A0243-4895-4B7B-A565-B74E10993437}" destId="{5B824692-B92D-4DB1-A6E2-0018A1E2C3EC}" srcOrd="0" destOrd="0" parTransId="{21A5243F-CC07-4225-9860-5F8CAB52AAFC}" sibTransId="{DE8C69E2-0C7B-4C87-94EC-1FFFE82B5513}"/>
    <dgm:cxn modelId="{8A28BA3B-858C-4661-9439-15F400EB52B8}" type="presParOf" srcId="{9D90FE2C-34B7-4B27-A85F-B69D80656559}" destId="{FE0B87B0-CBCC-420A-A2D1-11C43C2B137A}" srcOrd="0" destOrd="0" presId="urn:microsoft.com/office/officeart/2005/8/layout/chevron2"/>
    <dgm:cxn modelId="{AFA1F973-73CC-480D-B9A4-1BE92C976AFE}" type="presParOf" srcId="{FE0B87B0-CBCC-420A-A2D1-11C43C2B137A}" destId="{CB16321D-1B3F-47DE-B7DE-EDF9CC0FF8C3}" srcOrd="0" destOrd="0" presId="urn:microsoft.com/office/officeart/2005/8/layout/chevron2"/>
    <dgm:cxn modelId="{BEB9C0BD-D680-4540-8F7E-D014A5204627}" type="presParOf" srcId="{FE0B87B0-CBCC-420A-A2D1-11C43C2B137A}" destId="{5598A7A7-353F-4E4A-AEF9-DDC539897D9E}" srcOrd="1" destOrd="0" presId="urn:microsoft.com/office/officeart/2005/8/layout/chevron2"/>
    <dgm:cxn modelId="{B178BF8A-8BE8-4B3D-9513-425A5A40CC66}" type="presParOf" srcId="{9D90FE2C-34B7-4B27-A85F-B69D80656559}" destId="{580DCC26-97A0-4E27-8B23-12D5302CAB22}" srcOrd="1" destOrd="0" presId="urn:microsoft.com/office/officeart/2005/8/layout/chevron2"/>
    <dgm:cxn modelId="{46BE5C14-213E-4D61-AB6F-4A2F4AAF927C}" type="presParOf" srcId="{9D90FE2C-34B7-4B27-A85F-B69D80656559}" destId="{43D5F76A-3BE8-409D-A531-76E7E86F56E3}" srcOrd="2" destOrd="0" presId="urn:microsoft.com/office/officeart/2005/8/layout/chevron2"/>
    <dgm:cxn modelId="{A788F675-5835-4160-A41E-C9EB378505E0}" type="presParOf" srcId="{43D5F76A-3BE8-409D-A531-76E7E86F56E3}" destId="{F126B781-4539-4C0E-B76A-C33D016C1CBC}" srcOrd="0" destOrd="0" presId="urn:microsoft.com/office/officeart/2005/8/layout/chevron2"/>
    <dgm:cxn modelId="{B7BC87B3-B2D0-4BB7-847A-5AB9E9E54507}" type="presParOf" srcId="{43D5F76A-3BE8-409D-A531-76E7E86F56E3}" destId="{62BBEF6C-03F1-473F-9D74-F976F17A38CE}" srcOrd="1" destOrd="0" presId="urn:microsoft.com/office/officeart/2005/8/layout/chevron2"/>
    <dgm:cxn modelId="{C8ACA8DE-4A8C-49D3-8077-119F973193A7}" type="presParOf" srcId="{9D90FE2C-34B7-4B27-A85F-B69D80656559}" destId="{B5FD097F-FC37-448D-BC08-5652D1FBBD59}" srcOrd="3" destOrd="0" presId="urn:microsoft.com/office/officeart/2005/8/layout/chevron2"/>
    <dgm:cxn modelId="{1D8E742E-BDF8-41C0-8792-E2408F4C6B76}" type="presParOf" srcId="{9D90FE2C-34B7-4B27-A85F-B69D80656559}" destId="{CD2D5416-6EA6-4CC7-88CB-A549686978A9}" srcOrd="4" destOrd="0" presId="urn:microsoft.com/office/officeart/2005/8/layout/chevron2"/>
    <dgm:cxn modelId="{F4C1728A-ADAF-467C-9FD5-FD1FF222A49B}" type="presParOf" srcId="{CD2D5416-6EA6-4CC7-88CB-A549686978A9}" destId="{94CF5C49-3EF6-42AF-ACE0-171B613D40CD}" srcOrd="0" destOrd="0" presId="urn:microsoft.com/office/officeart/2005/8/layout/chevron2"/>
    <dgm:cxn modelId="{D09F6E3A-E8C4-430E-B228-7D320490480E}" type="presParOf" srcId="{CD2D5416-6EA6-4CC7-88CB-A549686978A9}" destId="{8301FC9A-80F5-49D6-9574-E21F1C3B60CC}" srcOrd="1" destOrd="0" presId="urn:microsoft.com/office/officeart/2005/8/layout/chevron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2A0243-4895-4B7B-A565-B74E10993437}" type="doc">
      <dgm:prSet loTypeId="urn:microsoft.com/office/officeart/2005/8/layout/chevron2" loCatId="process" qsTypeId="urn:microsoft.com/office/officeart/2005/8/quickstyle/simple1" qsCatId="simple" csTypeId="urn:microsoft.com/office/officeart/2005/8/colors/accent2_1" csCatId="accent2" phldr="1"/>
      <dgm:spPr/>
      <dgm:t>
        <a:bodyPr/>
        <a:lstStyle/>
        <a:p>
          <a:endParaRPr lang="ru-RU"/>
        </a:p>
      </dgm:t>
    </dgm:pt>
    <dgm:pt modelId="{5B824692-B92D-4DB1-A6E2-0018A1E2C3EC}">
      <dgm:prSet phldrT="[Текст]" custT="1"/>
      <dgm:spPr>
        <a:pattFill prst="pct5">
          <a:fgClr>
            <a:srgbClr val="FFCC99"/>
          </a:fgClr>
          <a:bgClr>
            <a:schemeClr val="bg1"/>
          </a:bgClr>
        </a:pattFill>
        <a:ln>
          <a:solidFill>
            <a:srgbClr val="531611"/>
          </a:solidFill>
        </a:ln>
      </dgm:spPr>
      <dgm:t>
        <a:bodyPr/>
        <a:lstStyle/>
        <a:p>
          <a:r>
            <a:rPr lang="ru-RU" sz="1200" b="1" dirty="0" smtClean="0">
              <a:latin typeface="Times New Roman" panose="02020603050405020304" pitchFamily="18" charset="0"/>
              <a:cs typeface="Times New Roman" panose="02020603050405020304" pitchFamily="18" charset="0"/>
            </a:rPr>
            <a:t>Прием «Антиципация»</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dgm:t>
    </dgm:pt>
    <dgm:pt modelId="{21A5243F-CC07-4225-9860-5F8CAB52AAFC}" type="parTrans" cxnId="{79F1D3B6-975F-4087-8E68-A353ED3195B3}">
      <dgm:prSet/>
      <dgm:spPr/>
      <dgm:t>
        <a:bodyPr/>
        <a:lstStyle/>
        <a:p>
          <a:endParaRPr lang="ru-RU"/>
        </a:p>
      </dgm:t>
    </dgm:pt>
    <dgm:pt modelId="{DE8C69E2-0C7B-4C87-94EC-1FFFE82B5513}" type="sibTrans" cxnId="{79F1D3B6-975F-4087-8E68-A353ED3195B3}">
      <dgm:prSet/>
      <dgm:spPr/>
      <dgm:t>
        <a:bodyPr/>
        <a:lstStyle/>
        <a:p>
          <a:endParaRPr lang="ru-RU"/>
        </a:p>
      </dgm:t>
    </dgm:pt>
    <dgm:pt modelId="{ED4D613E-AC32-4ACC-B98C-C155D5D54967}">
      <dgm:prSet phldrT="[Текст]" custT="1"/>
      <dgm:spPr>
        <a:solidFill>
          <a:schemeClr val="accent6">
            <a:lumMod val="20000"/>
            <a:lumOff val="80000"/>
            <a:alpha val="90000"/>
          </a:schemeClr>
        </a:solidFill>
        <a:ln>
          <a:solidFill>
            <a:srgbClr val="531611"/>
          </a:solidFill>
        </a:ln>
      </dgm:spPr>
      <dgm:t>
        <a:bodyPr/>
        <a:lstStyle/>
        <a:p>
          <a:pPr algn="just"/>
          <a:r>
            <a:rPr lang="ru-RU" sz="1200" b="1" dirty="0" smtClean="0">
              <a:latin typeface="Times New Roman" panose="02020603050405020304" pitchFamily="18" charset="0"/>
              <a:cs typeface="Times New Roman" panose="02020603050405020304" pitchFamily="18" charset="0"/>
            </a:rPr>
            <a:t>Определение смысловой, тематической, эмоциональной направленности текста, выделение его героев по названию произведения, имени автора, ключевым словам, предшествующей тексту иллюстрации с опорой на читательский опыт.</a:t>
          </a:r>
          <a:endParaRPr lang="ru-RU" sz="900" b="1" dirty="0">
            <a:latin typeface="Times New Roman" panose="02020603050405020304" pitchFamily="18" charset="0"/>
            <a:cs typeface="Times New Roman" panose="02020603050405020304" pitchFamily="18" charset="0"/>
          </a:endParaRPr>
        </a:p>
      </dgm:t>
    </dgm:pt>
    <dgm:pt modelId="{B0175CF2-EF98-4CCC-A104-016EA304D243}" type="parTrans" cxnId="{EDEAAA96-1668-4A5D-A484-FBC2FDF3D51C}">
      <dgm:prSet/>
      <dgm:spPr/>
      <dgm:t>
        <a:bodyPr/>
        <a:lstStyle/>
        <a:p>
          <a:endParaRPr lang="ru-RU"/>
        </a:p>
      </dgm:t>
    </dgm:pt>
    <dgm:pt modelId="{CBA84C3A-8D66-4C11-AD2E-533DF71DBBD8}" type="sibTrans" cxnId="{EDEAAA96-1668-4A5D-A484-FBC2FDF3D51C}">
      <dgm:prSet/>
      <dgm:spPr/>
      <dgm:t>
        <a:bodyPr/>
        <a:lstStyle/>
        <a:p>
          <a:endParaRPr lang="ru-RU"/>
        </a:p>
      </dgm:t>
    </dgm:pt>
    <dgm:pt modelId="{2B84A5FA-C4AC-4991-B6D6-498408A669E4}">
      <dgm:prSet phldrT="[Текст]" custT="1"/>
      <dgm:spPr>
        <a:pattFill prst="pct5">
          <a:fgClr>
            <a:srgbClr val="FFCC99"/>
          </a:fgClr>
          <a:bgClr>
            <a:schemeClr val="bg1"/>
          </a:bgClr>
        </a:pattFill>
        <a:ln>
          <a:solidFill>
            <a:srgbClr val="531611"/>
          </a:solidFill>
        </a:ln>
      </dgm:spPr>
      <dgm:t>
        <a:bodyPr/>
        <a:lstStyle/>
        <a:p>
          <a:r>
            <a:rPr lang="ru-RU" sz="1200" b="1" dirty="0" smtClean="0">
              <a:latin typeface="Times New Roman" panose="02020603050405020304" pitchFamily="18" charset="0"/>
              <a:cs typeface="Times New Roman" panose="02020603050405020304" pitchFamily="18" charset="0"/>
            </a:rPr>
            <a:t>Приём «Ромашка вопросов» </a:t>
          </a:r>
          <a:endParaRPr lang="ru-RU" sz="1200" dirty="0">
            <a:latin typeface="Times New Roman" panose="02020603050405020304" pitchFamily="18" charset="0"/>
            <a:cs typeface="Times New Roman" panose="02020603050405020304" pitchFamily="18" charset="0"/>
          </a:endParaRPr>
        </a:p>
      </dgm:t>
    </dgm:pt>
    <dgm:pt modelId="{2CC048B7-BC0B-4457-AB2E-7E10A91D8205}" type="parTrans" cxnId="{F440EC36-5452-40DC-A7FC-8040739B4783}">
      <dgm:prSet/>
      <dgm:spPr/>
      <dgm:t>
        <a:bodyPr/>
        <a:lstStyle/>
        <a:p>
          <a:endParaRPr lang="ru-RU"/>
        </a:p>
      </dgm:t>
    </dgm:pt>
    <dgm:pt modelId="{9997DD88-A8E4-4281-A2ED-724288541F61}" type="sibTrans" cxnId="{F440EC36-5452-40DC-A7FC-8040739B4783}">
      <dgm:prSet/>
      <dgm:spPr/>
      <dgm:t>
        <a:bodyPr/>
        <a:lstStyle/>
        <a:p>
          <a:endParaRPr lang="ru-RU"/>
        </a:p>
      </dgm:t>
    </dgm:pt>
    <dgm:pt modelId="{CF2228AF-E5B3-4AAF-93E0-DAF081053971}">
      <dgm:prSet phldrT="[Текст]" custT="1"/>
      <dgm:spPr>
        <a:solidFill>
          <a:schemeClr val="accent6">
            <a:lumMod val="20000"/>
            <a:lumOff val="80000"/>
            <a:alpha val="90000"/>
          </a:schemeClr>
        </a:solidFill>
        <a:ln>
          <a:solidFill>
            <a:srgbClr val="531611"/>
          </a:solidFill>
        </a:ln>
      </dgm:spPr>
      <dgm:t>
        <a:bodyPr/>
        <a:lstStyle/>
        <a:p>
          <a:pPr algn="just"/>
          <a:r>
            <a:rPr lang="ru-RU" sz="1200" b="1" dirty="0" smtClean="0">
              <a:latin typeface="Times New Roman" panose="02020603050405020304" pitchFamily="18" charset="0"/>
              <a:cs typeface="Times New Roman" panose="02020603050405020304" pitchFamily="18" charset="0"/>
            </a:rPr>
            <a:t>Учащиеся с удовольствием изготавливают ромашку, на каждом из шести лепестков которой записываются вопросы разных типов. Работа может быть индивидуальной, парной или групповой. Цель - с помощью 6 вопросов выйти на понимание содержащейся в тексте информации, на осмысление авторской позиции (в художественных и публицистических текстах).</a:t>
          </a:r>
          <a:endParaRPr lang="ru-RU" sz="1200" b="1" dirty="0">
            <a:latin typeface="Times New Roman" panose="02020603050405020304" pitchFamily="18" charset="0"/>
            <a:cs typeface="Times New Roman" panose="02020603050405020304" pitchFamily="18" charset="0"/>
          </a:endParaRPr>
        </a:p>
      </dgm:t>
    </dgm:pt>
    <dgm:pt modelId="{A7A6D9BD-EC53-4875-B84F-5F3CD8D00527}" type="parTrans" cxnId="{251C5552-C0C3-4304-A539-BEEA376D5664}">
      <dgm:prSet/>
      <dgm:spPr/>
      <dgm:t>
        <a:bodyPr/>
        <a:lstStyle/>
        <a:p>
          <a:endParaRPr lang="ru-RU"/>
        </a:p>
      </dgm:t>
    </dgm:pt>
    <dgm:pt modelId="{075E63A1-6313-467B-A9FE-96468A8C5A3F}" type="sibTrans" cxnId="{251C5552-C0C3-4304-A539-BEEA376D5664}">
      <dgm:prSet/>
      <dgm:spPr/>
      <dgm:t>
        <a:bodyPr/>
        <a:lstStyle/>
        <a:p>
          <a:endParaRPr lang="ru-RU"/>
        </a:p>
      </dgm:t>
    </dgm:pt>
    <dgm:pt modelId="{464EE65D-FD9D-4DBD-8416-4024AA155386}">
      <dgm:prSet phldrT="[Текст]" custT="1"/>
      <dgm:spPr>
        <a:pattFill prst="pct5">
          <a:fgClr>
            <a:srgbClr val="FFCC99"/>
          </a:fgClr>
          <a:bgClr>
            <a:schemeClr val="bg1"/>
          </a:bgClr>
        </a:pattFill>
        <a:ln>
          <a:solidFill>
            <a:srgbClr val="531611"/>
          </a:solidFill>
        </a:ln>
      </dgm:spPr>
      <dgm:t>
        <a:bodyPr/>
        <a:lstStyle/>
        <a:p>
          <a:r>
            <a:rPr lang="ru-RU" sz="1200" b="1" dirty="0" smtClean="0">
              <a:latin typeface="Times New Roman" panose="02020603050405020304" pitchFamily="18" charset="0"/>
              <a:cs typeface="Times New Roman" panose="02020603050405020304" pitchFamily="18" charset="0"/>
            </a:rPr>
            <a:t>Прием «Зигзаг»</a:t>
          </a:r>
          <a:endParaRPr lang="ru-RU" sz="1200" dirty="0">
            <a:latin typeface="Times New Roman" panose="02020603050405020304" pitchFamily="18" charset="0"/>
            <a:cs typeface="Times New Roman" panose="02020603050405020304" pitchFamily="18" charset="0"/>
          </a:endParaRPr>
        </a:p>
      </dgm:t>
    </dgm:pt>
    <dgm:pt modelId="{774E6566-4418-400E-8764-840551BD7CA3}" type="parTrans" cxnId="{702A3A5B-C2FC-44C9-896B-6B5DE22A483B}">
      <dgm:prSet/>
      <dgm:spPr/>
      <dgm:t>
        <a:bodyPr/>
        <a:lstStyle/>
        <a:p>
          <a:endParaRPr lang="ru-RU"/>
        </a:p>
      </dgm:t>
    </dgm:pt>
    <dgm:pt modelId="{72513E3A-2E52-4C25-9985-8E001A190159}" type="sibTrans" cxnId="{702A3A5B-C2FC-44C9-896B-6B5DE22A483B}">
      <dgm:prSet/>
      <dgm:spPr/>
      <dgm:t>
        <a:bodyPr/>
        <a:lstStyle/>
        <a:p>
          <a:endParaRPr lang="ru-RU"/>
        </a:p>
      </dgm:t>
    </dgm:pt>
    <dgm:pt modelId="{A7C80058-F201-4C0F-ABDD-CC6460E72ABE}">
      <dgm:prSet phldrT="[Текст]"/>
      <dgm:spPr>
        <a:solidFill>
          <a:schemeClr val="accent6">
            <a:lumMod val="20000"/>
            <a:lumOff val="80000"/>
            <a:alpha val="90000"/>
          </a:schemeClr>
        </a:solidFill>
        <a:ln>
          <a:solidFill>
            <a:srgbClr val="531611"/>
          </a:solidFill>
        </a:ln>
      </dgm:spPr>
      <dgm:t>
        <a:bodyPr/>
        <a:lstStyle/>
        <a:p>
          <a:pPr algn="just"/>
          <a:r>
            <a:rPr lang="ru-RU" b="1" dirty="0" smtClean="0">
              <a:latin typeface="Times New Roman" panose="02020603050405020304" pitchFamily="18" charset="0"/>
              <a:cs typeface="Times New Roman" panose="02020603050405020304" pitchFamily="18" charset="0"/>
            </a:rPr>
            <a:t>Процесс обучения сообща в большей степени приближен к реальной действительности, чем традиционное обучение: чаще всего мы принимаем решения в процессе общения в небольших группах, временных творческих коллективах. Эти решения принимаются как на основе компромисса, так и на основе выбора наиболее ценного мнения, выдвинутого кем-либо из группы.</a:t>
          </a:r>
          <a:endParaRPr lang="ru-RU" b="1" dirty="0">
            <a:latin typeface="Times New Roman" panose="02020603050405020304" pitchFamily="18" charset="0"/>
            <a:cs typeface="Times New Roman" panose="02020603050405020304" pitchFamily="18" charset="0"/>
          </a:endParaRPr>
        </a:p>
      </dgm:t>
    </dgm:pt>
    <dgm:pt modelId="{7149ABD5-0F1E-4EC9-90F7-5888B3686823}" type="parTrans" cxnId="{793A499B-8BC2-4178-8711-D7115CD90F72}">
      <dgm:prSet/>
      <dgm:spPr/>
      <dgm:t>
        <a:bodyPr/>
        <a:lstStyle/>
        <a:p>
          <a:endParaRPr lang="ru-RU"/>
        </a:p>
      </dgm:t>
    </dgm:pt>
    <dgm:pt modelId="{AFEC4FC9-1925-4806-A14C-A99159BE5766}" type="sibTrans" cxnId="{793A499B-8BC2-4178-8711-D7115CD90F72}">
      <dgm:prSet/>
      <dgm:spPr/>
      <dgm:t>
        <a:bodyPr/>
        <a:lstStyle/>
        <a:p>
          <a:endParaRPr lang="ru-RU"/>
        </a:p>
      </dgm:t>
    </dgm:pt>
    <dgm:pt modelId="{9D90FE2C-34B7-4B27-A85F-B69D80656559}" type="pres">
      <dgm:prSet presAssocID="{212A0243-4895-4B7B-A565-B74E10993437}" presName="linearFlow" presStyleCnt="0">
        <dgm:presLayoutVars>
          <dgm:dir/>
          <dgm:animLvl val="lvl"/>
          <dgm:resizeHandles val="exact"/>
        </dgm:presLayoutVars>
      </dgm:prSet>
      <dgm:spPr/>
      <dgm:t>
        <a:bodyPr/>
        <a:lstStyle/>
        <a:p>
          <a:endParaRPr lang="ru-RU"/>
        </a:p>
      </dgm:t>
    </dgm:pt>
    <dgm:pt modelId="{FE0B87B0-CBCC-420A-A2D1-11C43C2B137A}" type="pres">
      <dgm:prSet presAssocID="{5B824692-B92D-4DB1-A6E2-0018A1E2C3EC}" presName="composite" presStyleCnt="0"/>
      <dgm:spPr/>
    </dgm:pt>
    <dgm:pt modelId="{CB16321D-1B3F-47DE-B7DE-EDF9CC0FF8C3}" type="pres">
      <dgm:prSet presAssocID="{5B824692-B92D-4DB1-A6E2-0018A1E2C3EC}" presName="parentText" presStyleLbl="alignNode1" presStyleIdx="0" presStyleCnt="3" custScaleX="109315">
        <dgm:presLayoutVars>
          <dgm:chMax val="1"/>
          <dgm:bulletEnabled val="1"/>
        </dgm:presLayoutVars>
      </dgm:prSet>
      <dgm:spPr/>
      <dgm:t>
        <a:bodyPr/>
        <a:lstStyle/>
        <a:p>
          <a:endParaRPr lang="ru-RU"/>
        </a:p>
      </dgm:t>
    </dgm:pt>
    <dgm:pt modelId="{5598A7A7-353F-4E4A-AEF9-DDC539897D9E}" type="pres">
      <dgm:prSet presAssocID="{5B824692-B92D-4DB1-A6E2-0018A1E2C3EC}" presName="descendantText" presStyleLbl="alignAcc1" presStyleIdx="0" presStyleCnt="3">
        <dgm:presLayoutVars>
          <dgm:bulletEnabled val="1"/>
        </dgm:presLayoutVars>
      </dgm:prSet>
      <dgm:spPr/>
      <dgm:t>
        <a:bodyPr/>
        <a:lstStyle/>
        <a:p>
          <a:endParaRPr lang="ru-RU"/>
        </a:p>
      </dgm:t>
    </dgm:pt>
    <dgm:pt modelId="{580DCC26-97A0-4E27-8B23-12D5302CAB22}" type="pres">
      <dgm:prSet presAssocID="{DE8C69E2-0C7B-4C87-94EC-1FFFE82B5513}" presName="sp" presStyleCnt="0"/>
      <dgm:spPr/>
    </dgm:pt>
    <dgm:pt modelId="{43D5F76A-3BE8-409D-A531-76E7E86F56E3}" type="pres">
      <dgm:prSet presAssocID="{2B84A5FA-C4AC-4991-B6D6-498408A669E4}" presName="composite" presStyleCnt="0"/>
      <dgm:spPr/>
    </dgm:pt>
    <dgm:pt modelId="{F126B781-4539-4C0E-B76A-C33D016C1CBC}" type="pres">
      <dgm:prSet presAssocID="{2B84A5FA-C4AC-4991-B6D6-498408A669E4}" presName="parentText" presStyleLbl="alignNode1" presStyleIdx="1" presStyleCnt="3">
        <dgm:presLayoutVars>
          <dgm:chMax val="1"/>
          <dgm:bulletEnabled val="1"/>
        </dgm:presLayoutVars>
      </dgm:prSet>
      <dgm:spPr/>
      <dgm:t>
        <a:bodyPr/>
        <a:lstStyle/>
        <a:p>
          <a:endParaRPr lang="ru-RU"/>
        </a:p>
      </dgm:t>
    </dgm:pt>
    <dgm:pt modelId="{62BBEF6C-03F1-473F-9D74-F976F17A38CE}" type="pres">
      <dgm:prSet presAssocID="{2B84A5FA-C4AC-4991-B6D6-498408A669E4}" presName="descendantText" presStyleLbl="alignAcc1" presStyleIdx="1" presStyleCnt="3">
        <dgm:presLayoutVars>
          <dgm:bulletEnabled val="1"/>
        </dgm:presLayoutVars>
      </dgm:prSet>
      <dgm:spPr/>
      <dgm:t>
        <a:bodyPr/>
        <a:lstStyle/>
        <a:p>
          <a:endParaRPr lang="ru-RU"/>
        </a:p>
      </dgm:t>
    </dgm:pt>
    <dgm:pt modelId="{B5FD097F-FC37-448D-BC08-5652D1FBBD59}" type="pres">
      <dgm:prSet presAssocID="{9997DD88-A8E4-4281-A2ED-724288541F61}" presName="sp" presStyleCnt="0"/>
      <dgm:spPr/>
    </dgm:pt>
    <dgm:pt modelId="{CD2D5416-6EA6-4CC7-88CB-A549686978A9}" type="pres">
      <dgm:prSet presAssocID="{464EE65D-FD9D-4DBD-8416-4024AA155386}" presName="composite" presStyleCnt="0"/>
      <dgm:spPr/>
    </dgm:pt>
    <dgm:pt modelId="{94CF5C49-3EF6-42AF-ACE0-171B613D40CD}" type="pres">
      <dgm:prSet presAssocID="{464EE65D-FD9D-4DBD-8416-4024AA155386}" presName="parentText" presStyleLbl="alignNode1" presStyleIdx="2" presStyleCnt="3">
        <dgm:presLayoutVars>
          <dgm:chMax val="1"/>
          <dgm:bulletEnabled val="1"/>
        </dgm:presLayoutVars>
      </dgm:prSet>
      <dgm:spPr/>
      <dgm:t>
        <a:bodyPr/>
        <a:lstStyle/>
        <a:p>
          <a:endParaRPr lang="ru-RU"/>
        </a:p>
      </dgm:t>
    </dgm:pt>
    <dgm:pt modelId="{8301FC9A-80F5-49D6-9574-E21F1C3B60CC}" type="pres">
      <dgm:prSet presAssocID="{464EE65D-FD9D-4DBD-8416-4024AA155386}" presName="descendantText" presStyleLbl="alignAcc1" presStyleIdx="2" presStyleCnt="3">
        <dgm:presLayoutVars>
          <dgm:bulletEnabled val="1"/>
        </dgm:presLayoutVars>
      </dgm:prSet>
      <dgm:spPr/>
      <dgm:t>
        <a:bodyPr/>
        <a:lstStyle/>
        <a:p>
          <a:endParaRPr lang="ru-RU"/>
        </a:p>
      </dgm:t>
    </dgm:pt>
  </dgm:ptLst>
  <dgm:cxnLst>
    <dgm:cxn modelId="{792E9935-20E9-41F2-93B3-E9FD6D46FA3F}" type="presOf" srcId="{212A0243-4895-4B7B-A565-B74E10993437}" destId="{9D90FE2C-34B7-4B27-A85F-B69D80656559}" srcOrd="0" destOrd="0" presId="urn:microsoft.com/office/officeart/2005/8/layout/chevron2"/>
    <dgm:cxn modelId="{0CB586D8-AF66-4744-BFB5-B53B9B224C2C}" type="presOf" srcId="{ED4D613E-AC32-4ACC-B98C-C155D5D54967}" destId="{5598A7A7-353F-4E4A-AEF9-DDC539897D9E}" srcOrd="0" destOrd="0" presId="urn:microsoft.com/office/officeart/2005/8/layout/chevron2"/>
    <dgm:cxn modelId="{DECF2636-C232-4CAD-97D8-512F18B5DADA}" type="presOf" srcId="{CF2228AF-E5B3-4AAF-93E0-DAF081053971}" destId="{62BBEF6C-03F1-473F-9D74-F976F17A38CE}" srcOrd="0" destOrd="0" presId="urn:microsoft.com/office/officeart/2005/8/layout/chevron2"/>
    <dgm:cxn modelId="{F440EC36-5452-40DC-A7FC-8040739B4783}" srcId="{212A0243-4895-4B7B-A565-B74E10993437}" destId="{2B84A5FA-C4AC-4991-B6D6-498408A669E4}" srcOrd="1" destOrd="0" parTransId="{2CC048B7-BC0B-4457-AB2E-7E10A91D8205}" sibTransId="{9997DD88-A8E4-4281-A2ED-724288541F61}"/>
    <dgm:cxn modelId="{793A499B-8BC2-4178-8711-D7115CD90F72}" srcId="{464EE65D-FD9D-4DBD-8416-4024AA155386}" destId="{A7C80058-F201-4C0F-ABDD-CC6460E72ABE}" srcOrd="0" destOrd="0" parTransId="{7149ABD5-0F1E-4EC9-90F7-5888B3686823}" sibTransId="{AFEC4FC9-1925-4806-A14C-A99159BE5766}"/>
    <dgm:cxn modelId="{AD6DB9C4-5821-4A94-A4B8-0C6EE3A1CA6E}" type="presOf" srcId="{2B84A5FA-C4AC-4991-B6D6-498408A669E4}" destId="{F126B781-4539-4C0E-B76A-C33D016C1CBC}" srcOrd="0" destOrd="0" presId="urn:microsoft.com/office/officeart/2005/8/layout/chevron2"/>
    <dgm:cxn modelId="{EDEAAA96-1668-4A5D-A484-FBC2FDF3D51C}" srcId="{5B824692-B92D-4DB1-A6E2-0018A1E2C3EC}" destId="{ED4D613E-AC32-4ACC-B98C-C155D5D54967}" srcOrd="0" destOrd="0" parTransId="{B0175CF2-EF98-4CCC-A104-016EA304D243}" sibTransId="{CBA84C3A-8D66-4C11-AD2E-533DF71DBBD8}"/>
    <dgm:cxn modelId="{63FBA2A6-8E86-40A7-8A6E-971FD8BEEB3B}" type="presOf" srcId="{5B824692-B92D-4DB1-A6E2-0018A1E2C3EC}" destId="{CB16321D-1B3F-47DE-B7DE-EDF9CC0FF8C3}" srcOrd="0" destOrd="0" presId="urn:microsoft.com/office/officeart/2005/8/layout/chevron2"/>
    <dgm:cxn modelId="{251C5552-C0C3-4304-A539-BEEA376D5664}" srcId="{2B84A5FA-C4AC-4991-B6D6-498408A669E4}" destId="{CF2228AF-E5B3-4AAF-93E0-DAF081053971}" srcOrd="0" destOrd="0" parTransId="{A7A6D9BD-EC53-4875-B84F-5F3CD8D00527}" sibTransId="{075E63A1-6313-467B-A9FE-96468A8C5A3F}"/>
    <dgm:cxn modelId="{702A3A5B-C2FC-44C9-896B-6B5DE22A483B}" srcId="{212A0243-4895-4B7B-A565-B74E10993437}" destId="{464EE65D-FD9D-4DBD-8416-4024AA155386}" srcOrd="2" destOrd="0" parTransId="{774E6566-4418-400E-8764-840551BD7CA3}" sibTransId="{72513E3A-2E52-4C25-9985-8E001A190159}"/>
    <dgm:cxn modelId="{79F1D3B6-975F-4087-8E68-A353ED3195B3}" srcId="{212A0243-4895-4B7B-A565-B74E10993437}" destId="{5B824692-B92D-4DB1-A6E2-0018A1E2C3EC}" srcOrd="0" destOrd="0" parTransId="{21A5243F-CC07-4225-9860-5F8CAB52AAFC}" sibTransId="{DE8C69E2-0C7B-4C87-94EC-1FFFE82B5513}"/>
    <dgm:cxn modelId="{035C5EE0-025D-496B-B003-A52DA9E0A5E3}" type="presOf" srcId="{A7C80058-F201-4C0F-ABDD-CC6460E72ABE}" destId="{8301FC9A-80F5-49D6-9574-E21F1C3B60CC}" srcOrd="0" destOrd="0" presId="urn:microsoft.com/office/officeart/2005/8/layout/chevron2"/>
    <dgm:cxn modelId="{13C3E957-DFA7-444E-9C7A-3586B70A1E8E}" type="presOf" srcId="{464EE65D-FD9D-4DBD-8416-4024AA155386}" destId="{94CF5C49-3EF6-42AF-ACE0-171B613D40CD}" srcOrd="0" destOrd="0" presId="urn:microsoft.com/office/officeart/2005/8/layout/chevron2"/>
    <dgm:cxn modelId="{BD772716-2D6A-4C06-B096-E51777470A89}" type="presParOf" srcId="{9D90FE2C-34B7-4B27-A85F-B69D80656559}" destId="{FE0B87B0-CBCC-420A-A2D1-11C43C2B137A}" srcOrd="0" destOrd="0" presId="urn:microsoft.com/office/officeart/2005/8/layout/chevron2"/>
    <dgm:cxn modelId="{DF2BB4A0-7824-42B0-8975-90FF5D8AAB08}" type="presParOf" srcId="{FE0B87B0-CBCC-420A-A2D1-11C43C2B137A}" destId="{CB16321D-1B3F-47DE-B7DE-EDF9CC0FF8C3}" srcOrd="0" destOrd="0" presId="urn:microsoft.com/office/officeart/2005/8/layout/chevron2"/>
    <dgm:cxn modelId="{98C23CA9-6C40-43DE-9EBB-F1881485C738}" type="presParOf" srcId="{FE0B87B0-CBCC-420A-A2D1-11C43C2B137A}" destId="{5598A7A7-353F-4E4A-AEF9-DDC539897D9E}" srcOrd="1" destOrd="0" presId="urn:microsoft.com/office/officeart/2005/8/layout/chevron2"/>
    <dgm:cxn modelId="{7BFD8C2A-E0B6-468F-A5C9-96F768634914}" type="presParOf" srcId="{9D90FE2C-34B7-4B27-A85F-B69D80656559}" destId="{580DCC26-97A0-4E27-8B23-12D5302CAB22}" srcOrd="1" destOrd="0" presId="urn:microsoft.com/office/officeart/2005/8/layout/chevron2"/>
    <dgm:cxn modelId="{38B907BE-264C-47D7-817A-7C40ABF4A777}" type="presParOf" srcId="{9D90FE2C-34B7-4B27-A85F-B69D80656559}" destId="{43D5F76A-3BE8-409D-A531-76E7E86F56E3}" srcOrd="2" destOrd="0" presId="urn:microsoft.com/office/officeart/2005/8/layout/chevron2"/>
    <dgm:cxn modelId="{A4ACCFEB-EEA7-4BC1-8C70-41309C804678}" type="presParOf" srcId="{43D5F76A-3BE8-409D-A531-76E7E86F56E3}" destId="{F126B781-4539-4C0E-B76A-C33D016C1CBC}" srcOrd="0" destOrd="0" presId="urn:microsoft.com/office/officeart/2005/8/layout/chevron2"/>
    <dgm:cxn modelId="{64EE275D-2851-4BBA-BA0E-FA7006D20857}" type="presParOf" srcId="{43D5F76A-3BE8-409D-A531-76E7E86F56E3}" destId="{62BBEF6C-03F1-473F-9D74-F976F17A38CE}" srcOrd="1" destOrd="0" presId="urn:microsoft.com/office/officeart/2005/8/layout/chevron2"/>
    <dgm:cxn modelId="{EB368B17-E802-47F0-849F-B66FE69D200B}" type="presParOf" srcId="{9D90FE2C-34B7-4B27-A85F-B69D80656559}" destId="{B5FD097F-FC37-448D-BC08-5652D1FBBD59}" srcOrd="3" destOrd="0" presId="urn:microsoft.com/office/officeart/2005/8/layout/chevron2"/>
    <dgm:cxn modelId="{701F656D-002B-43F9-AE2A-1488D987F6C9}" type="presParOf" srcId="{9D90FE2C-34B7-4B27-A85F-B69D80656559}" destId="{CD2D5416-6EA6-4CC7-88CB-A549686978A9}" srcOrd="4" destOrd="0" presId="urn:microsoft.com/office/officeart/2005/8/layout/chevron2"/>
    <dgm:cxn modelId="{C7CE66B7-0BEC-4DDF-B481-268A4B09B257}" type="presParOf" srcId="{CD2D5416-6EA6-4CC7-88CB-A549686978A9}" destId="{94CF5C49-3EF6-42AF-ACE0-171B613D40CD}" srcOrd="0" destOrd="0" presId="urn:microsoft.com/office/officeart/2005/8/layout/chevron2"/>
    <dgm:cxn modelId="{1185CEB8-1BFA-4F4E-92FB-3BB80BFFC8E2}" type="presParOf" srcId="{CD2D5416-6EA6-4CC7-88CB-A549686978A9}" destId="{8301FC9A-80F5-49D6-9574-E21F1C3B60CC}" srcOrd="1" destOrd="0" presId="urn:microsoft.com/office/officeart/2005/8/layout/chevron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12A0243-4895-4B7B-A565-B74E10993437}" type="doc">
      <dgm:prSet loTypeId="urn:microsoft.com/office/officeart/2005/8/layout/chevron2" loCatId="process" qsTypeId="urn:microsoft.com/office/officeart/2005/8/quickstyle/simple1" qsCatId="simple" csTypeId="urn:microsoft.com/office/officeart/2005/8/colors/accent2_1" csCatId="accent2" phldr="1"/>
      <dgm:spPr/>
      <dgm:t>
        <a:bodyPr/>
        <a:lstStyle/>
        <a:p>
          <a:endParaRPr lang="ru-RU"/>
        </a:p>
      </dgm:t>
    </dgm:pt>
    <dgm:pt modelId="{5B824692-B92D-4DB1-A6E2-0018A1E2C3EC}">
      <dgm:prSet phldrT="[Текст]" custT="1"/>
      <dgm:spPr>
        <a:pattFill prst="pct5">
          <a:fgClr>
            <a:srgbClr val="FFCC99"/>
          </a:fgClr>
          <a:bgClr>
            <a:schemeClr val="bg1"/>
          </a:bgClr>
        </a:pattFill>
        <a:ln>
          <a:solidFill>
            <a:srgbClr val="531611"/>
          </a:solidFill>
        </a:ln>
      </dgm:spPr>
      <dgm:t>
        <a:bodyPr/>
        <a:lstStyle/>
        <a:p>
          <a:r>
            <a:rPr lang="ru-RU" sz="1200" b="1" dirty="0" smtClean="0">
              <a:latin typeface="Times New Roman" panose="02020603050405020304" pitchFamily="18" charset="0"/>
              <a:cs typeface="Times New Roman" panose="02020603050405020304" pitchFamily="18" charset="0"/>
            </a:rPr>
            <a:t>«Составление вопросного плана»</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dgm:t>
    </dgm:pt>
    <dgm:pt modelId="{21A5243F-CC07-4225-9860-5F8CAB52AAFC}" type="parTrans" cxnId="{79F1D3B6-975F-4087-8E68-A353ED3195B3}">
      <dgm:prSet/>
      <dgm:spPr/>
      <dgm:t>
        <a:bodyPr/>
        <a:lstStyle/>
        <a:p>
          <a:endParaRPr lang="ru-RU"/>
        </a:p>
      </dgm:t>
    </dgm:pt>
    <dgm:pt modelId="{DE8C69E2-0C7B-4C87-94EC-1FFFE82B5513}" type="sibTrans" cxnId="{79F1D3B6-975F-4087-8E68-A353ED3195B3}">
      <dgm:prSet/>
      <dgm:spPr/>
      <dgm:t>
        <a:bodyPr/>
        <a:lstStyle/>
        <a:p>
          <a:endParaRPr lang="ru-RU"/>
        </a:p>
      </dgm:t>
    </dgm:pt>
    <dgm:pt modelId="{ED4D613E-AC32-4ACC-B98C-C155D5D54967}">
      <dgm:prSet phldrT="[Текст]" custT="1"/>
      <dgm:spPr>
        <a:solidFill>
          <a:schemeClr val="accent6">
            <a:lumMod val="20000"/>
            <a:lumOff val="80000"/>
            <a:alpha val="90000"/>
          </a:schemeClr>
        </a:solidFill>
        <a:ln>
          <a:solidFill>
            <a:srgbClr val="531611"/>
          </a:solidFill>
        </a:ln>
      </dgm:spPr>
      <dgm:t>
        <a:bodyPr/>
        <a:lstStyle/>
        <a:p>
          <a:pPr algn="just"/>
          <a:r>
            <a:rPr lang="ru-RU" sz="1100" b="1" dirty="0" smtClean="0">
              <a:latin typeface="Times New Roman" panose="02020603050405020304" pitchFamily="18" charset="0"/>
              <a:cs typeface="Times New Roman" panose="02020603050405020304" pitchFamily="18" charset="0"/>
            </a:rPr>
            <a:t>Один из эффективных приёмов работы с текстом, направленный на формирование умения выделять логическую и последовательную структуру текста.</a:t>
          </a:r>
          <a:endParaRPr lang="ru-RU" sz="1100" b="1" dirty="0">
            <a:latin typeface="Times New Roman" panose="02020603050405020304" pitchFamily="18" charset="0"/>
            <a:cs typeface="Times New Roman" panose="02020603050405020304" pitchFamily="18" charset="0"/>
          </a:endParaRPr>
        </a:p>
      </dgm:t>
    </dgm:pt>
    <dgm:pt modelId="{B0175CF2-EF98-4CCC-A104-016EA304D243}" type="parTrans" cxnId="{EDEAAA96-1668-4A5D-A484-FBC2FDF3D51C}">
      <dgm:prSet/>
      <dgm:spPr/>
      <dgm:t>
        <a:bodyPr/>
        <a:lstStyle/>
        <a:p>
          <a:endParaRPr lang="ru-RU"/>
        </a:p>
      </dgm:t>
    </dgm:pt>
    <dgm:pt modelId="{CBA84C3A-8D66-4C11-AD2E-533DF71DBBD8}" type="sibTrans" cxnId="{EDEAAA96-1668-4A5D-A484-FBC2FDF3D51C}">
      <dgm:prSet/>
      <dgm:spPr/>
      <dgm:t>
        <a:bodyPr/>
        <a:lstStyle/>
        <a:p>
          <a:endParaRPr lang="ru-RU"/>
        </a:p>
      </dgm:t>
    </dgm:pt>
    <dgm:pt modelId="{2B84A5FA-C4AC-4991-B6D6-498408A669E4}">
      <dgm:prSet phldrT="[Текст]" custT="1"/>
      <dgm:spPr>
        <a:pattFill prst="pct5">
          <a:fgClr>
            <a:srgbClr val="FFCC99"/>
          </a:fgClr>
          <a:bgClr>
            <a:schemeClr val="bg1"/>
          </a:bgClr>
        </a:pattFill>
        <a:ln>
          <a:solidFill>
            <a:srgbClr val="531611"/>
          </a:solidFill>
        </a:ln>
      </dgm:spPr>
      <dgm:t>
        <a:bodyPr/>
        <a:lstStyle/>
        <a:p>
          <a:r>
            <a:rPr lang="ru-RU" sz="1200" b="1" dirty="0" smtClean="0">
              <a:latin typeface="Times New Roman" panose="02020603050405020304" pitchFamily="18" charset="0"/>
              <a:cs typeface="Times New Roman" panose="02020603050405020304" pitchFamily="18" charset="0"/>
            </a:rPr>
            <a:t>Дневник двойных записей</a:t>
          </a:r>
          <a:endParaRPr lang="ru-RU" sz="1200" dirty="0">
            <a:latin typeface="Times New Roman" panose="02020603050405020304" pitchFamily="18" charset="0"/>
            <a:cs typeface="Times New Roman" panose="02020603050405020304" pitchFamily="18" charset="0"/>
          </a:endParaRPr>
        </a:p>
      </dgm:t>
    </dgm:pt>
    <dgm:pt modelId="{2CC048B7-BC0B-4457-AB2E-7E10A91D8205}" type="parTrans" cxnId="{F440EC36-5452-40DC-A7FC-8040739B4783}">
      <dgm:prSet/>
      <dgm:spPr/>
      <dgm:t>
        <a:bodyPr/>
        <a:lstStyle/>
        <a:p>
          <a:endParaRPr lang="ru-RU"/>
        </a:p>
      </dgm:t>
    </dgm:pt>
    <dgm:pt modelId="{9997DD88-A8E4-4281-A2ED-724288541F61}" type="sibTrans" cxnId="{F440EC36-5452-40DC-A7FC-8040739B4783}">
      <dgm:prSet/>
      <dgm:spPr/>
      <dgm:t>
        <a:bodyPr/>
        <a:lstStyle/>
        <a:p>
          <a:endParaRPr lang="ru-RU"/>
        </a:p>
      </dgm:t>
    </dgm:pt>
    <dgm:pt modelId="{CF2228AF-E5B3-4AAF-93E0-DAF081053971}">
      <dgm:prSet phldrT="[Текст]" custT="1"/>
      <dgm:spPr>
        <a:solidFill>
          <a:schemeClr val="accent6">
            <a:lumMod val="20000"/>
            <a:lumOff val="80000"/>
            <a:alpha val="90000"/>
          </a:schemeClr>
        </a:solidFill>
        <a:ln>
          <a:solidFill>
            <a:srgbClr val="531611"/>
          </a:solidFill>
        </a:ln>
      </dgm:spPr>
      <dgm:t>
        <a:bodyPr/>
        <a:lstStyle/>
        <a:p>
          <a:pPr algn="just"/>
          <a:r>
            <a:rPr lang="ru-RU" sz="1100" b="1" dirty="0" smtClean="0">
              <a:latin typeface="Times New Roman" panose="02020603050405020304" pitchFamily="18" charset="0"/>
              <a:cs typeface="Times New Roman" panose="02020603050405020304" pitchFamily="18" charset="0"/>
            </a:rPr>
            <a:t>Учитель дает указание учащимся разделить тетрадь на две части.</a:t>
          </a:r>
          <a:endParaRPr lang="ru-RU" sz="1100" b="1" dirty="0">
            <a:latin typeface="Times New Roman" panose="02020603050405020304" pitchFamily="18" charset="0"/>
            <a:cs typeface="Times New Roman" panose="02020603050405020304" pitchFamily="18" charset="0"/>
          </a:endParaRPr>
        </a:p>
      </dgm:t>
    </dgm:pt>
    <dgm:pt modelId="{A7A6D9BD-EC53-4875-B84F-5F3CD8D00527}" type="parTrans" cxnId="{251C5552-C0C3-4304-A539-BEEA376D5664}">
      <dgm:prSet/>
      <dgm:spPr/>
      <dgm:t>
        <a:bodyPr/>
        <a:lstStyle/>
        <a:p>
          <a:endParaRPr lang="ru-RU"/>
        </a:p>
      </dgm:t>
    </dgm:pt>
    <dgm:pt modelId="{075E63A1-6313-467B-A9FE-96468A8C5A3F}" type="sibTrans" cxnId="{251C5552-C0C3-4304-A539-BEEA376D5664}">
      <dgm:prSet/>
      <dgm:spPr/>
      <dgm:t>
        <a:bodyPr/>
        <a:lstStyle/>
        <a:p>
          <a:endParaRPr lang="ru-RU"/>
        </a:p>
      </dgm:t>
    </dgm:pt>
    <dgm:pt modelId="{464EE65D-FD9D-4DBD-8416-4024AA155386}">
      <dgm:prSet phldrT="[Текст]" custT="1"/>
      <dgm:spPr>
        <a:pattFill prst="pct5">
          <a:fgClr>
            <a:srgbClr val="FFCC99"/>
          </a:fgClr>
          <a:bgClr>
            <a:schemeClr val="bg1"/>
          </a:bgClr>
        </a:pattFill>
        <a:ln>
          <a:solidFill>
            <a:srgbClr val="531611"/>
          </a:solidFill>
        </a:ln>
      </dgm:spPr>
      <dgm:t>
        <a:bodyPr/>
        <a:lstStyle/>
        <a:p>
          <a:r>
            <a:rPr lang="ru-RU" sz="1200" b="1" dirty="0" smtClean="0">
              <a:latin typeface="Times New Roman" panose="02020603050405020304" pitchFamily="18" charset="0"/>
              <a:cs typeface="Times New Roman" panose="02020603050405020304" pitchFamily="18" charset="0"/>
            </a:rPr>
            <a:t>Приём «</a:t>
          </a:r>
          <a:r>
            <a:rPr lang="ru-RU" sz="1200" b="1" dirty="0" err="1" smtClean="0">
              <a:latin typeface="Times New Roman" panose="02020603050405020304" pitchFamily="18" charset="0"/>
              <a:cs typeface="Times New Roman" panose="02020603050405020304" pitchFamily="18" charset="0"/>
            </a:rPr>
            <a:t>Рафт</a:t>
          </a:r>
          <a:r>
            <a:rPr lang="ru-RU" sz="1200" b="1"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dgm:t>
    </dgm:pt>
    <dgm:pt modelId="{774E6566-4418-400E-8764-840551BD7CA3}" type="parTrans" cxnId="{702A3A5B-C2FC-44C9-896B-6B5DE22A483B}">
      <dgm:prSet/>
      <dgm:spPr/>
      <dgm:t>
        <a:bodyPr/>
        <a:lstStyle/>
        <a:p>
          <a:endParaRPr lang="ru-RU"/>
        </a:p>
      </dgm:t>
    </dgm:pt>
    <dgm:pt modelId="{72513E3A-2E52-4C25-9985-8E001A190159}" type="sibTrans" cxnId="{702A3A5B-C2FC-44C9-896B-6B5DE22A483B}">
      <dgm:prSet/>
      <dgm:spPr/>
      <dgm:t>
        <a:bodyPr/>
        <a:lstStyle/>
        <a:p>
          <a:endParaRPr lang="ru-RU"/>
        </a:p>
      </dgm:t>
    </dgm:pt>
    <dgm:pt modelId="{A7C80058-F201-4C0F-ABDD-CC6460E72ABE}">
      <dgm:prSet phldrT="[Текст]" custT="1"/>
      <dgm:spPr>
        <a:solidFill>
          <a:schemeClr val="accent6">
            <a:lumMod val="20000"/>
            <a:lumOff val="80000"/>
            <a:alpha val="90000"/>
          </a:schemeClr>
        </a:solidFill>
        <a:ln>
          <a:solidFill>
            <a:srgbClr val="531611"/>
          </a:solidFill>
        </a:ln>
      </dgm:spPr>
      <dgm:t>
        <a:bodyPr/>
        <a:lstStyle/>
        <a:p>
          <a:pPr algn="just"/>
          <a:r>
            <a:rPr lang="ru-RU" sz="1200" b="1" dirty="0" smtClean="0">
              <a:latin typeface="Times New Roman" panose="02020603050405020304" pitchFamily="18" charset="0"/>
              <a:cs typeface="Times New Roman" panose="02020603050405020304" pitchFamily="18" charset="0"/>
            </a:rPr>
            <a:t>Приём работы при создании авторского текста РАФТ (в переводе </a:t>
          </a:r>
          <a:r>
            <a:rPr lang="ru-RU" sz="1200" b="1" dirty="0" err="1" smtClean="0">
              <a:latin typeface="Times New Roman" panose="02020603050405020304" pitchFamily="18" charset="0"/>
              <a:cs typeface="Times New Roman" panose="02020603050405020304" pitchFamily="18" charset="0"/>
            </a:rPr>
            <a:t>raft</a:t>
          </a:r>
          <a:r>
            <a:rPr lang="ru-RU" sz="1200" b="1" dirty="0" smtClean="0">
              <a:latin typeface="Times New Roman" panose="02020603050405020304" pitchFamily="18" charset="0"/>
              <a:cs typeface="Times New Roman" panose="02020603050405020304" pitchFamily="18" charset="0"/>
            </a:rPr>
            <a:t> – «плот»). Учит критически осмысливать информацию, интерпретировать ее, понимать суть, адресную направленность, цель информирования.</a:t>
          </a:r>
          <a:endParaRPr lang="ru-RU" sz="1200" b="1" dirty="0">
            <a:latin typeface="Times New Roman" panose="02020603050405020304" pitchFamily="18" charset="0"/>
            <a:cs typeface="Times New Roman" panose="02020603050405020304" pitchFamily="18" charset="0"/>
          </a:endParaRPr>
        </a:p>
      </dgm:t>
    </dgm:pt>
    <dgm:pt modelId="{7149ABD5-0F1E-4EC9-90F7-5888B3686823}" type="parTrans" cxnId="{793A499B-8BC2-4178-8711-D7115CD90F72}">
      <dgm:prSet/>
      <dgm:spPr/>
      <dgm:t>
        <a:bodyPr/>
        <a:lstStyle/>
        <a:p>
          <a:endParaRPr lang="ru-RU"/>
        </a:p>
      </dgm:t>
    </dgm:pt>
    <dgm:pt modelId="{AFEC4FC9-1925-4806-A14C-A99159BE5766}" type="sibTrans" cxnId="{793A499B-8BC2-4178-8711-D7115CD90F72}">
      <dgm:prSet/>
      <dgm:spPr/>
      <dgm:t>
        <a:bodyPr/>
        <a:lstStyle/>
        <a:p>
          <a:endParaRPr lang="ru-RU"/>
        </a:p>
      </dgm:t>
    </dgm:pt>
    <dgm:pt modelId="{2A059AA1-CE17-490F-9590-A0234784C7AD}">
      <dgm:prSet custT="1"/>
      <dgm:spPr/>
      <dgm:t>
        <a:bodyPr/>
        <a:lstStyle/>
        <a:p>
          <a:pPr algn="just"/>
          <a:r>
            <a:rPr lang="ru-RU" sz="1100" b="1" dirty="0" smtClean="0">
              <a:latin typeface="Times New Roman" panose="02020603050405020304" pitchFamily="18" charset="0"/>
              <a:cs typeface="Times New Roman" panose="02020603050405020304" pitchFamily="18" charset="0"/>
            </a:rPr>
            <a:t>В ходе работы ученик проводит смысловую группировку текста, выделяет опорные пункты, расчленяет текст на смысловые части и озаглавливает каждую часть ключевым вопросом.</a:t>
          </a:r>
          <a:endParaRPr lang="ru-RU" sz="1100" b="1" dirty="0">
            <a:latin typeface="Times New Roman" panose="02020603050405020304" pitchFamily="18" charset="0"/>
            <a:cs typeface="Times New Roman" panose="02020603050405020304" pitchFamily="18" charset="0"/>
          </a:endParaRPr>
        </a:p>
      </dgm:t>
    </dgm:pt>
    <dgm:pt modelId="{4F9A6E12-6B93-4266-9A80-6EC475749D2B}" type="parTrans" cxnId="{9DE6E1CC-46BC-4085-896B-87DB056D0C89}">
      <dgm:prSet/>
      <dgm:spPr/>
      <dgm:t>
        <a:bodyPr/>
        <a:lstStyle/>
        <a:p>
          <a:endParaRPr lang="ru-RU"/>
        </a:p>
      </dgm:t>
    </dgm:pt>
    <dgm:pt modelId="{2D692889-7B90-4B85-94D3-7444D83CCB96}" type="sibTrans" cxnId="{9DE6E1CC-46BC-4085-896B-87DB056D0C89}">
      <dgm:prSet/>
      <dgm:spPr/>
      <dgm:t>
        <a:bodyPr/>
        <a:lstStyle/>
        <a:p>
          <a:endParaRPr lang="ru-RU"/>
        </a:p>
      </dgm:t>
    </dgm:pt>
    <dgm:pt modelId="{6DCA4A0A-7A89-47DF-8395-8326D421716F}">
      <dgm:prSet custT="1"/>
      <dgm:spPr/>
      <dgm:t>
        <a:bodyPr/>
        <a:lstStyle/>
        <a:p>
          <a:pPr algn="just"/>
          <a:r>
            <a:rPr lang="ru-RU" sz="1100" b="1" dirty="0" smtClean="0">
              <a:latin typeface="Times New Roman" panose="02020603050405020304" pitchFamily="18" charset="0"/>
              <a:cs typeface="Times New Roman" panose="02020603050405020304" pitchFamily="18" charset="0"/>
            </a:rPr>
            <a:t>В процессе чтения ученики должны в левой части записать моменты, которые поразили, удивил, напомнили о   каких-то    фактах,    вызвали     какие- либо ассоциации; в правой – написать        лаконичный      комментарий: почему     именно   этот  момент удивил, какие ассоциации вызвал, на какие мысли натолкнул.</a:t>
          </a:r>
          <a:endParaRPr lang="ru-RU" sz="1100" b="1" dirty="0">
            <a:latin typeface="Times New Roman" panose="02020603050405020304" pitchFamily="18" charset="0"/>
            <a:cs typeface="Times New Roman" panose="02020603050405020304" pitchFamily="18" charset="0"/>
          </a:endParaRPr>
        </a:p>
      </dgm:t>
    </dgm:pt>
    <dgm:pt modelId="{15B82F44-C6EF-4AC0-B313-C0E0A65FE186}" type="parTrans" cxnId="{5DDE9FAB-B628-4F5C-B9E6-F29E88920498}">
      <dgm:prSet/>
      <dgm:spPr/>
      <dgm:t>
        <a:bodyPr/>
        <a:lstStyle/>
        <a:p>
          <a:endParaRPr lang="ru-RU"/>
        </a:p>
      </dgm:t>
    </dgm:pt>
    <dgm:pt modelId="{A2BAE793-1736-47CB-8836-D298F6A755A2}" type="sibTrans" cxnId="{5DDE9FAB-B628-4F5C-B9E6-F29E88920498}">
      <dgm:prSet/>
      <dgm:spPr/>
      <dgm:t>
        <a:bodyPr/>
        <a:lstStyle/>
        <a:p>
          <a:endParaRPr lang="ru-RU"/>
        </a:p>
      </dgm:t>
    </dgm:pt>
    <dgm:pt modelId="{9D90FE2C-34B7-4B27-A85F-B69D80656559}" type="pres">
      <dgm:prSet presAssocID="{212A0243-4895-4B7B-A565-B74E10993437}" presName="linearFlow" presStyleCnt="0">
        <dgm:presLayoutVars>
          <dgm:dir/>
          <dgm:animLvl val="lvl"/>
          <dgm:resizeHandles val="exact"/>
        </dgm:presLayoutVars>
      </dgm:prSet>
      <dgm:spPr/>
      <dgm:t>
        <a:bodyPr/>
        <a:lstStyle/>
        <a:p>
          <a:endParaRPr lang="ru-RU"/>
        </a:p>
      </dgm:t>
    </dgm:pt>
    <dgm:pt modelId="{FE0B87B0-CBCC-420A-A2D1-11C43C2B137A}" type="pres">
      <dgm:prSet presAssocID="{5B824692-B92D-4DB1-A6E2-0018A1E2C3EC}" presName="composite" presStyleCnt="0"/>
      <dgm:spPr/>
    </dgm:pt>
    <dgm:pt modelId="{CB16321D-1B3F-47DE-B7DE-EDF9CC0FF8C3}" type="pres">
      <dgm:prSet presAssocID="{5B824692-B92D-4DB1-A6E2-0018A1E2C3EC}" presName="parentText" presStyleLbl="alignNode1" presStyleIdx="0" presStyleCnt="3" custScaleX="109315">
        <dgm:presLayoutVars>
          <dgm:chMax val="1"/>
          <dgm:bulletEnabled val="1"/>
        </dgm:presLayoutVars>
      </dgm:prSet>
      <dgm:spPr/>
      <dgm:t>
        <a:bodyPr/>
        <a:lstStyle/>
        <a:p>
          <a:endParaRPr lang="ru-RU"/>
        </a:p>
      </dgm:t>
    </dgm:pt>
    <dgm:pt modelId="{5598A7A7-353F-4E4A-AEF9-DDC539897D9E}" type="pres">
      <dgm:prSet presAssocID="{5B824692-B92D-4DB1-A6E2-0018A1E2C3EC}" presName="descendantText" presStyleLbl="alignAcc1" presStyleIdx="0" presStyleCnt="3">
        <dgm:presLayoutVars>
          <dgm:bulletEnabled val="1"/>
        </dgm:presLayoutVars>
      </dgm:prSet>
      <dgm:spPr/>
      <dgm:t>
        <a:bodyPr/>
        <a:lstStyle/>
        <a:p>
          <a:endParaRPr lang="ru-RU"/>
        </a:p>
      </dgm:t>
    </dgm:pt>
    <dgm:pt modelId="{580DCC26-97A0-4E27-8B23-12D5302CAB22}" type="pres">
      <dgm:prSet presAssocID="{DE8C69E2-0C7B-4C87-94EC-1FFFE82B5513}" presName="sp" presStyleCnt="0"/>
      <dgm:spPr/>
    </dgm:pt>
    <dgm:pt modelId="{43D5F76A-3BE8-409D-A531-76E7E86F56E3}" type="pres">
      <dgm:prSet presAssocID="{2B84A5FA-C4AC-4991-B6D6-498408A669E4}" presName="composite" presStyleCnt="0"/>
      <dgm:spPr/>
    </dgm:pt>
    <dgm:pt modelId="{F126B781-4539-4C0E-B76A-C33D016C1CBC}" type="pres">
      <dgm:prSet presAssocID="{2B84A5FA-C4AC-4991-B6D6-498408A669E4}" presName="parentText" presStyleLbl="alignNode1" presStyleIdx="1" presStyleCnt="3">
        <dgm:presLayoutVars>
          <dgm:chMax val="1"/>
          <dgm:bulletEnabled val="1"/>
        </dgm:presLayoutVars>
      </dgm:prSet>
      <dgm:spPr/>
      <dgm:t>
        <a:bodyPr/>
        <a:lstStyle/>
        <a:p>
          <a:endParaRPr lang="ru-RU"/>
        </a:p>
      </dgm:t>
    </dgm:pt>
    <dgm:pt modelId="{62BBEF6C-03F1-473F-9D74-F976F17A38CE}" type="pres">
      <dgm:prSet presAssocID="{2B84A5FA-C4AC-4991-B6D6-498408A669E4}" presName="descendantText" presStyleLbl="alignAcc1" presStyleIdx="1" presStyleCnt="3">
        <dgm:presLayoutVars>
          <dgm:bulletEnabled val="1"/>
        </dgm:presLayoutVars>
      </dgm:prSet>
      <dgm:spPr/>
      <dgm:t>
        <a:bodyPr/>
        <a:lstStyle/>
        <a:p>
          <a:endParaRPr lang="ru-RU"/>
        </a:p>
      </dgm:t>
    </dgm:pt>
    <dgm:pt modelId="{B5FD097F-FC37-448D-BC08-5652D1FBBD59}" type="pres">
      <dgm:prSet presAssocID="{9997DD88-A8E4-4281-A2ED-724288541F61}" presName="sp" presStyleCnt="0"/>
      <dgm:spPr/>
    </dgm:pt>
    <dgm:pt modelId="{CD2D5416-6EA6-4CC7-88CB-A549686978A9}" type="pres">
      <dgm:prSet presAssocID="{464EE65D-FD9D-4DBD-8416-4024AA155386}" presName="composite" presStyleCnt="0"/>
      <dgm:spPr/>
    </dgm:pt>
    <dgm:pt modelId="{94CF5C49-3EF6-42AF-ACE0-171B613D40CD}" type="pres">
      <dgm:prSet presAssocID="{464EE65D-FD9D-4DBD-8416-4024AA155386}" presName="parentText" presStyleLbl="alignNode1" presStyleIdx="2" presStyleCnt="3">
        <dgm:presLayoutVars>
          <dgm:chMax val="1"/>
          <dgm:bulletEnabled val="1"/>
        </dgm:presLayoutVars>
      </dgm:prSet>
      <dgm:spPr/>
      <dgm:t>
        <a:bodyPr/>
        <a:lstStyle/>
        <a:p>
          <a:endParaRPr lang="ru-RU"/>
        </a:p>
      </dgm:t>
    </dgm:pt>
    <dgm:pt modelId="{8301FC9A-80F5-49D6-9574-E21F1C3B60CC}" type="pres">
      <dgm:prSet presAssocID="{464EE65D-FD9D-4DBD-8416-4024AA155386}" presName="descendantText" presStyleLbl="alignAcc1" presStyleIdx="2" presStyleCnt="3">
        <dgm:presLayoutVars>
          <dgm:bulletEnabled val="1"/>
        </dgm:presLayoutVars>
      </dgm:prSet>
      <dgm:spPr/>
      <dgm:t>
        <a:bodyPr/>
        <a:lstStyle/>
        <a:p>
          <a:endParaRPr lang="ru-RU"/>
        </a:p>
      </dgm:t>
    </dgm:pt>
  </dgm:ptLst>
  <dgm:cxnLst>
    <dgm:cxn modelId="{245FAAC4-B38A-49D7-8A64-089726B37AD9}" type="presOf" srcId="{5B824692-B92D-4DB1-A6E2-0018A1E2C3EC}" destId="{CB16321D-1B3F-47DE-B7DE-EDF9CC0FF8C3}" srcOrd="0" destOrd="0" presId="urn:microsoft.com/office/officeart/2005/8/layout/chevron2"/>
    <dgm:cxn modelId="{9DE6E1CC-46BC-4085-896B-87DB056D0C89}" srcId="{5B824692-B92D-4DB1-A6E2-0018A1E2C3EC}" destId="{2A059AA1-CE17-490F-9590-A0234784C7AD}" srcOrd="1" destOrd="0" parTransId="{4F9A6E12-6B93-4266-9A80-6EC475749D2B}" sibTransId="{2D692889-7B90-4B85-94D3-7444D83CCB96}"/>
    <dgm:cxn modelId="{AA217D21-1907-4AA9-9C99-E7359409D775}" type="presOf" srcId="{212A0243-4895-4B7B-A565-B74E10993437}" destId="{9D90FE2C-34B7-4B27-A85F-B69D80656559}" srcOrd="0" destOrd="0" presId="urn:microsoft.com/office/officeart/2005/8/layout/chevron2"/>
    <dgm:cxn modelId="{7AC4A50B-88A7-43A8-A8A2-47555DE604D4}" type="presOf" srcId="{A7C80058-F201-4C0F-ABDD-CC6460E72ABE}" destId="{8301FC9A-80F5-49D6-9574-E21F1C3B60CC}" srcOrd="0" destOrd="0" presId="urn:microsoft.com/office/officeart/2005/8/layout/chevron2"/>
    <dgm:cxn modelId="{F440EC36-5452-40DC-A7FC-8040739B4783}" srcId="{212A0243-4895-4B7B-A565-B74E10993437}" destId="{2B84A5FA-C4AC-4991-B6D6-498408A669E4}" srcOrd="1" destOrd="0" parTransId="{2CC048B7-BC0B-4457-AB2E-7E10A91D8205}" sibTransId="{9997DD88-A8E4-4281-A2ED-724288541F61}"/>
    <dgm:cxn modelId="{793A499B-8BC2-4178-8711-D7115CD90F72}" srcId="{464EE65D-FD9D-4DBD-8416-4024AA155386}" destId="{A7C80058-F201-4C0F-ABDD-CC6460E72ABE}" srcOrd="0" destOrd="0" parTransId="{7149ABD5-0F1E-4EC9-90F7-5888B3686823}" sibTransId="{AFEC4FC9-1925-4806-A14C-A99159BE5766}"/>
    <dgm:cxn modelId="{EDEAAA96-1668-4A5D-A484-FBC2FDF3D51C}" srcId="{5B824692-B92D-4DB1-A6E2-0018A1E2C3EC}" destId="{ED4D613E-AC32-4ACC-B98C-C155D5D54967}" srcOrd="0" destOrd="0" parTransId="{B0175CF2-EF98-4CCC-A104-016EA304D243}" sibTransId="{CBA84C3A-8D66-4C11-AD2E-533DF71DBBD8}"/>
    <dgm:cxn modelId="{251C5552-C0C3-4304-A539-BEEA376D5664}" srcId="{2B84A5FA-C4AC-4991-B6D6-498408A669E4}" destId="{CF2228AF-E5B3-4AAF-93E0-DAF081053971}" srcOrd="0" destOrd="0" parTransId="{A7A6D9BD-EC53-4875-B84F-5F3CD8D00527}" sibTransId="{075E63A1-6313-467B-A9FE-96468A8C5A3F}"/>
    <dgm:cxn modelId="{702A3A5B-C2FC-44C9-896B-6B5DE22A483B}" srcId="{212A0243-4895-4B7B-A565-B74E10993437}" destId="{464EE65D-FD9D-4DBD-8416-4024AA155386}" srcOrd="2" destOrd="0" parTransId="{774E6566-4418-400E-8764-840551BD7CA3}" sibTransId="{72513E3A-2E52-4C25-9985-8E001A190159}"/>
    <dgm:cxn modelId="{AFE4E0E1-D9B2-4BD4-9513-051AE60B2E14}" type="presOf" srcId="{6DCA4A0A-7A89-47DF-8395-8326D421716F}" destId="{62BBEF6C-03F1-473F-9D74-F976F17A38CE}" srcOrd="0" destOrd="1" presId="urn:microsoft.com/office/officeart/2005/8/layout/chevron2"/>
    <dgm:cxn modelId="{B691A37F-0289-4874-AFDD-F3ECE832AC52}" type="presOf" srcId="{2B84A5FA-C4AC-4991-B6D6-498408A669E4}" destId="{F126B781-4539-4C0E-B76A-C33D016C1CBC}" srcOrd="0" destOrd="0" presId="urn:microsoft.com/office/officeart/2005/8/layout/chevron2"/>
    <dgm:cxn modelId="{4B21EF40-1BD5-4067-BE75-DFE426F2C97C}" type="presOf" srcId="{464EE65D-FD9D-4DBD-8416-4024AA155386}" destId="{94CF5C49-3EF6-42AF-ACE0-171B613D40CD}" srcOrd="0" destOrd="0" presId="urn:microsoft.com/office/officeart/2005/8/layout/chevron2"/>
    <dgm:cxn modelId="{5DDE9FAB-B628-4F5C-B9E6-F29E88920498}" srcId="{2B84A5FA-C4AC-4991-B6D6-498408A669E4}" destId="{6DCA4A0A-7A89-47DF-8395-8326D421716F}" srcOrd="1" destOrd="0" parTransId="{15B82F44-C6EF-4AC0-B313-C0E0A65FE186}" sibTransId="{A2BAE793-1736-47CB-8836-D298F6A755A2}"/>
    <dgm:cxn modelId="{1ECE4FB1-FA2C-43C7-AF33-80F1A927515D}" type="presOf" srcId="{2A059AA1-CE17-490F-9590-A0234784C7AD}" destId="{5598A7A7-353F-4E4A-AEF9-DDC539897D9E}" srcOrd="0" destOrd="1" presId="urn:microsoft.com/office/officeart/2005/8/layout/chevron2"/>
    <dgm:cxn modelId="{18BFD0C9-ACD2-4AEB-94E7-390640A6497A}" type="presOf" srcId="{ED4D613E-AC32-4ACC-B98C-C155D5D54967}" destId="{5598A7A7-353F-4E4A-AEF9-DDC539897D9E}" srcOrd="0" destOrd="0" presId="urn:microsoft.com/office/officeart/2005/8/layout/chevron2"/>
    <dgm:cxn modelId="{79F1D3B6-975F-4087-8E68-A353ED3195B3}" srcId="{212A0243-4895-4B7B-A565-B74E10993437}" destId="{5B824692-B92D-4DB1-A6E2-0018A1E2C3EC}" srcOrd="0" destOrd="0" parTransId="{21A5243F-CC07-4225-9860-5F8CAB52AAFC}" sibTransId="{DE8C69E2-0C7B-4C87-94EC-1FFFE82B5513}"/>
    <dgm:cxn modelId="{A46A241A-CFE0-4D1E-BD6C-F866D7662093}" type="presOf" srcId="{CF2228AF-E5B3-4AAF-93E0-DAF081053971}" destId="{62BBEF6C-03F1-473F-9D74-F976F17A38CE}" srcOrd="0" destOrd="0" presId="urn:microsoft.com/office/officeart/2005/8/layout/chevron2"/>
    <dgm:cxn modelId="{47CB3750-BC54-4A92-98B3-C6E9E6117F68}" type="presParOf" srcId="{9D90FE2C-34B7-4B27-A85F-B69D80656559}" destId="{FE0B87B0-CBCC-420A-A2D1-11C43C2B137A}" srcOrd="0" destOrd="0" presId="urn:microsoft.com/office/officeart/2005/8/layout/chevron2"/>
    <dgm:cxn modelId="{111E968E-174E-4592-9F42-4087CE38016D}" type="presParOf" srcId="{FE0B87B0-CBCC-420A-A2D1-11C43C2B137A}" destId="{CB16321D-1B3F-47DE-B7DE-EDF9CC0FF8C3}" srcOrd="0" destOrd="0" presId="urn:microsoft.com/office/officeart/2005/8/layout/chevron2"/>
    <dgm:cxn modelId="{446756E5-91C8-48D8-BE68-53973B65786C}" type="presParOf" srcId="{FE0B87B0-CBCC-420A-A2D1-11C43C2B137A}" destId="{5598A7A7-353F-4E4A-AEF9-DDC539897D9E}" srcOrd="1" destOrd="0" presId="urn:microsoft.com/office/officeart/2005/8/layout/chevron2"/>
    <dgm:cxn modelId="{E8D60E09-2451-4A45-9793-8D097A38793F}" type="presParOf" srcId="{9D90FE2C-34B7-4B27-A85F-B69D80656559}" destId="{580DCC26-97A0-4E27-8B23-12D5302CAB22}" srcOrd="1" destOrd="0" presId="urn:microsoft.com/office/officeart/2005/8/layout/chevron2"/>
    <dgm:cxn modelId="{F768DBF2-3E37-42AC-BB11-D243B404E49C}" type="presParOf" srcId="{9D90FE2C-34B7-4B27-A85F-B69D80656559}" destId="{43D5F76A-3BE8-409D-A531-76E7E86F56E3}" srcOrd="2" destOrd="0" presId="urn:microsoft.com/office/officeart/2005/8/layout/chevron2"/>
    <dgm:cxn modelId="{BB11855C-F10D-4B1E-8985-E6DABBDB2450}" type="presParOf" srcId="{43D5F76A-3BE8-409D-A531-76E7E86F56E3}" destId="{F126B781-4539-4C0E-B76A-C33D016C1CBC}" srcOrd="0" destOrd="0" presId="urn:microsoft.com/office/officeart/2005/8/layout/chevron2"/>
    <dgm:cxn modelId="{CD705BD3-8159-4C0F-ABCF-B73FF3E5FAC5}" type="presParOf" srcId="{43D5F76A-3BE8-409D-A531-76E7E86F56E3}" destId="{62BBEF6C-03F1-473F-9D74-F976F17A38CE}" srcOrd="1" destOrd="0" presId="urn:microsoft.com/office/officeart/2005/8/layout/chevron2"/>
    <dgm:cxn modelId="{A48BB8A4-3D32-4C92-B4C4-14D4D2D5D3DA}" type="presParOf" srcId="{9D90FE2C-34B7-4B27-A85F-B69D80656559}" destId="{B5FD097F-FC37-448D-BC08-5652D1FBBD59}" srcOrd="3" destOrd="0" presId="urn:microsoft.com/office/officeart/2005/8/layout/chevron2"/>
    <dgm:cxn modelId="{5D303EE3-574B-4014-B3DE-A37EB7C4E0AC}" type="presParOf" srcId="{9D90FE2C-34B7-4B27-A85F-B69D80656559}" destId="{CD2D5416-6EA6-4CC7-88CB-A549686978A9}" srcOrd="4" destOrd="0" presId="urn:microsoft.com/office/officeart/2005/8/layout/chevron2"/>
    <dgm:cxn modelId="{56DFF2E1-177E-48DC-AD5B-006C3EADE4E6}" type="presParOf" srcId="{CD2D5416-6EA6-4CC7-88CB-A549686978A9}" destId="{94CF5C49-3EF6-42AF-ACE0-171B613D40CD}" srcOrd="0" destOrd="0" presId="urn:microsoft.com/office/officeart/2005/8/layout/chevron2"/>
    <dgm:cxn modelId="{6D613643-D300-4710-84B7-D81D2C340DE0}" type="presParOf" srcId="{CD2D5416-6EA6-4CC7-88CB-A549686978A9}" destId="{8301FC9A-80F5-49D6-9574-E21F1C3B60CC}" srcOrd="1" destOrd="0" presId="urn:microsoft.com/office/officeart/2005/8/layout/chevron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12A0243-4895-4B7B-A565-B74E10993437}" type="doc">
      <dgm:prSet loTypeId="urn:microsoft.com/office/officeart/2005/8/layout/chevron2" loCatId="process" qsTypeId="urn:microsoft.com/office/officeart/2005/8/quickstyle/simple1" qsCatId="simple" csTypeId="urn:microsoft.com/office/officeart/2005/8/colors/accent2_1" csCatId="accent2" phldr="1"/>
      <dgm:spPr/>
      <dgm:t>
        <a:bodyPr/>
        <a:lstStyle/>
        <a:p>
          <a:endParaRPr lang="ru-RU"/>
        </a:p>
      </dgm:t>
    </dgm:pt>
    <dgm:pt modelId="{5B824692-B92D-4DB1-A6E2-0018A1E2C3EC}">
      <dgm:prSet phldrT="[Текст]" custT="1"/>
      <dgm:spPr>
        <a:pattFill prst="pct5">
          <a:fgClr>
            <a:srgbClr val="FFCC99"/>
          </a:fgClr>
          <a:bgClr>
            <a:schemeClr val="bg1"/>
          </a:bgClr>
        </a:pattFill>
        <a:ln>
          <a:solidFill>
            <a:srgbClr val="531611"/>
          </a:solidFill>
        </a:ln>
      </dgm:spPr>
      <dgm:t>
        <a:bodyPr/>
        <a:lstStyle/>
        <a:p>
          <a:r>
            <a:rPr lang="ru-RU" sz="1200" b="1" dirty="0" smtClean="0">
              <a:latin typeface="Times New Roman" panose="02020603050405020304" pitchFamily="18" charset="0"/>
              <a:cs typeface="Times New Roman" panose="02020603050405020304" pitchFamily="18" charset="0"/>
            </a:rPr>
            <a:t>Прием «Учебный мозговой штурм»</a:t>
          </a:r>
          <a:endParaRPr lang="ru-RU" sz="1200" dirty="0">
            <a:latin typeface="Times New Roman" panose="02020603050405020304" pitchFamily="18" charset="0"/>
            <a:cs typeface="Times New Roman" panose="02020603050405020304" pitchFamily="18" charset="0"/>
          </a:endParaRPr>
        </a:p>
      </dgm:t>
    </dgm:pt>
    <dgm:pt modelId="{21A5243F-CC07-4225-9860-5F8CAB52AAFC}" type="parTrans" cxnId="{79F1D3B6-975F-4087-8E68-A353ED3195B3}">
      <dgm:prSet/>
      <dgm:spPr/>
      <dgm:t>
        <a:bodyPr/>
        <a:lstStyle/>
        <a:p>
          <a:endParaRPr lang="ru-RU"/>
        </a:p>
      </dgm:t>
    </dgm:pt>
    <dgm:pt modelId="{DE8C69E2-0C7B-4C87-94EC-1FFFE82B5513}" type="sibTrans" cxnId="{79F1D3B6-975F-4087-8E68-A353ED3195B3}">
      <dgm:prSet/>
      <dgm:spPr/>
      <dgm:t>
        <a:bodyPr/>
        <a:lstStyle/>
        <a:p>
          <a:endParaRPr lang="ru-RU"/>
        </a:p>
      </dgm:t>
    </dgm:pt>
    <dgm:pt modelId="{ED4D613E-AC32-4ACC-B98C-C155D5D54967}">
      <dgm:prSet phldrT="[Текст]" custT="1"/>
      <dgm:spPr>
        <a:solidFill>
          <a:schemeClr val="accent6">
            <a:lumMod val="20000"/>
            <a:lumOff val="80000"/>
            <a:alpha val="90000"/>
          </a:schemeClr>
        </a:solidFill>
        <a:ln>
          <a:solidFill>
            <a:srgbClr val="531611"/>
          </a:solidFill>
        </a:ln>
      </dgm:spPr>
      <dgm:t>
        <a:bodyPr/>
        <a:lstStyle/>
        <a:p>
          <a:pPr algn="just"/>
          <a:r>
            <a:rPr lang="ru-RU" sz="1200" b="1" dirty="0" smtClean="0">
              <a:latin typeface="Times New Roman" panose="02020603050405020304" pitchFamily="18" charset="0"/>
              <a:cs typeface="Times New Roman" panose="02020603050405020304" pitchFamily="18" charset="0"/>
            </a:rPr>
            <a:t>Основная цель «учебного мозгового штурма» - развитие творческого типа мышления. Следовательно, выбор темы для его проведения прямо зависит от числа возможных вариантов решения той или иной проблемы.</a:t>
          </a:r>
          <a:endParaRPr lang="ru-RU" sz="1200" b="1" dirty="0">
            <a:latin typeface="Times New Roman" panose="02020603050405020304" pitchFamily="18" charset="0"/>
            <a:cs typeface="Times New Roman" panose="02020603050405020304" pitchFamily="18" charset="0"/>
          </a:endParaRPr>
        </a:p>
      </dgm:t>
    </dgm:pt>
    <dgm:pt modelId="{B0175CF2-EF98-4CCC-A104-016EA304D243}" type="parTrans" cxnId="{EDEAAA96-1668-4A5D-A484-FBC2FDF3D51C}">
      <dgm:prSet/>
      <dgm:spPr/>
      <dgm:t>
        <a:bodyPr/>
        <a:lstStyle/>
        <a:p>
          <a:endParaRPr lang="ru-RU"/>
        </a:p>
      </dgm:t>
    </dgm:pt>
    <dgm:pt modelId="{CBA84C3A-8D66-4C11-AD2E-533DF71DBBD8}" type="sibTrans" cxnId="{EDEAAA96-1668-4A5D-A484-FBC2FDF3D51C}">
      <dgm:prSet/>
      <dgm:spPr/>
      <dgm:t>
        <a:bodyPr/>
        <a:lstStyle/>
        <a:p>
          <a:endParaRPr lang="ru-RU"/>
        </a:p>
      </dgm:t>
    </dgm:pt>
    <dgm:pt modelId="{2B84A5FA-C4AC-4991-B6D6-498408A669E4}">
      <dgm:prSet phldrT="[Текст]" custT="1"/>
      <dgm:spPr>
        <a:pattFill prst="pct5">
          <a:fgClr>
            <a:srgbClr val="FFCC99"/>
          </a:fgClr>
          <a:bgClr>
            <a:schemeClr val="bg1"/>
          </a:bgClr>
        </a:pattFill>
        <a:ln>
          <a:solidFill>
            <a:srgbClr val="531611"/>
          </a:solidFill>
        </a:ln>
      </dgm:spPr>
      <dgm:t>
        <a:bodyPr/>
        <a:lstStyle/>
        <a:p>
          <a:r>
            <a:rPr lang="ru-RU" sz="1200" b="1" dirty="0" smtClean="0">
              <a:latin typeface="Times New Roman" panose="02020603050405020304" pitchFamily="18" charset="0"/>
              <a:cs typeface="Times New Roman" panose="02020603050405020304" pitchFamily="18" charset="0"/>
            </a:rPr>
            <a:t>Прием  «Составление кластера»</a:t>
          </a:r>
          <a:endParaRPr lang="ru-RU" sz="1200" dirty="0">
            <a:latin typeface="Times New Roman" panose="02020603050405020304" pitchFamily="18" charset="0"/>
            <a:cs typeface="Times New Roman" panose="02020603050405020304" pitchFamily="18" charset="0"/>
          </a:endParaRPr>
        </a:p>
      </dgm:t>
    </dgm:pt>
    <dgm:pt modelId="{2CC048B7-BC0B-4457-AB2E-7E10A91D8205}" type="parTrans" cxnId="{F440EC36-5452-40DC-A7FC-8040739B4783}">
      <dgm:prSet/>
      <dgm:spPr/>
      <dgm:t>
        <a:bodyPr/>
        <a:lstStyle/>
        <a:p>
          <a:endParaRPr lang="ru-RU"/>
        </a:p>
      </dgm:t>
    </dgm:pt>
    <dgm:pt modelId="{9997DD88-A8E4-4281-A2ED-724288541F61}" type="sibTrans" cxnId="{F440EC36-5452-40DC-A7FC-8040739B4783}">
      <dgm:prSet/>
      <dgm:spPr/>
      <dgm:t>
        <a:bodyPr/>
        <a:lstStyle/>
        <a:p>
          <a:endParaRPr lang="ru-RU"/>
        </a:p>
      </dgm:t>
    </dgm:pt>
    <dgm:pt modelId="{CF2228AF-E5B3-4AAF-93E0-DAF081053971}">
      <dgm:prSet phldrT="[Текст]" custT="1"/>
      <dgm:spPr>
        <a:solidFill>
          <a:schemeClr val="accent6">
            <a:lumMod val="20000"/>
            <a:lumOff val="80000"/>
            <a:alpha val="90000"/>
          </a:schemeClr>
        </a:solidFill>
        <a:ln>
          <a:solidFill>
            <a:srgbClr val="531611"/>
          </a:solidFill>
        </a:ln>
      </dgm:spPr>
      <dgm:t>
        <a:bodyPr/>
        <a:lstStyle/>
        <a:p>
          <a:pPr algn="just"/>
          <a:r>
            <a:rPr lang="ru-RU" sz="1100" b="1" dirty="0" smtClean="0">
              <a:latin typeface="Times New Roman" panose="02020603050405020304" pitchFamily="18" charset="0"/>
              <a:cs typeface="Times New Roman" panose="02020603050405020304" pitchFamily="18" charset="0"/>
            </a:rPr>
            <a:t>Кластер может быть использован на самых разных стадиях урока.</a:t>
          </a:r>
          <a:endParaRPr lang="ru-RU" sz="1100" b="1" dirty="0">
            <a:latin typeface="Times New Roman" panose="02020603050405020304" pitchFamily="18" charset="0"/>
            <a:cs typeface="Times New Roman" panose="02020603050405020304" pitchFamily="18" charset="0"/>
          </a:endParaRPr>
        </a:p>
      </dgm:t>
    </dgm:pt>
    <dgm:pt modelId="{A7A6D9BD-EC53-4875-B84F-5F3CD8D00527}" type="parTrans" cxnId="{251C5552-C0C3-4304-A539-BEEA376D5664}">
      <dgm:prSet/>
      <dgm:spPr/>
      <dgm:t>
        <a:bodyPr/>
        <a:lstStyle/>
        <a:p>
          <a:endParaRPr lang="ru-RU"/>
        </a:p>
      </dgm:t>
    </dgm:pt>
    <dgm:pt modelId="{075E63A1-6313-467B-A9FE-96468A8C5A3F}" type="sibTrans" cxnId="{251C5552-C0C3-4304-A539-BEEA376D5664}">
      <dgm:prSet/>
      <dgm:spPr/>
      <dgm:t>
        <a:bodyPr/>
        <a:lstStyle/>
        <a:p>
          <a:endParaRPr lang="ru-RU"/>
        </a:p>
      </dgm:t>
    </dgm:pt>
    <dgm:pt modelId="{464EE65D-FD9D-4DBD-8416-4024AA155386}">
      <dgm:prSet phldrT="[Текст]" custT="1"/>
      <dgm:spPr>
        <a:pattFill prst="pct5">
          <a:fgClr>
            <a:srgbClr val="FFCC99"/>
          </a:fgClr>
          <a:bgClr>
            <a:schemeClr val="bg1"/>
          </a:bgClr>
        </a:pattFill>
        <a:ln>
          <a:solidFill>
            <a:srgbClr val="531611"/>
          </a:solidFill>
        </a:ln>
      </dgm:spPr>
      <dgm:t>
        <a:bodyPr/>
        <a:lstStyle/>
        <a:p>
          <a:r>
            <a:rPr lang="ru-RU" sz="1200" b="1" dirty="0" smtClean="0">
              <a:latin typeface="Times New Roman" panose="02020603050405020304" pitchFamily="18" charset="0"/>
              <a:cs typeface="Times New Roman" panose="02020603050405020304" pitchFamily="18" charset="0"/>
            </a:rPr>
            <a:t>Прием «</a:t>
          </a:r>
          <a:r>
            <a:rPr lang="ru-RU" sz="1200" b="1" dirty="0" err="1" smtClean="0">
              <a:latin typeface="Times New Roman" panose="02020603050405020304" pitchFamily="18" charset="0"/>
              <a:cs typeface="Times New Roman" panose="02020603050405020304" pitchFamily="18" charset="0"/>
            </a:rPr>
            <a:t>Цветопись</a:t>
          </a:r>
          <a:r>
            <a:rPr lang="ru-RU" sz="1200" b="1"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dgm:t>
    </dgm:pt>
    <dgm:pt modelId="{774E6566-4418-400E-8764-840551BD7CA3}" type="parTrans" cxnId="{702A3A5B-C2FC-44C9-896B-6B5DE22A483B}">
      <dgm:prSet/>
      <dgm:spPr/>
      <dgm:t>
        <a:bodyPr/>
        <a:lstStyle/>
        <a:p>
          <a:endParaRPr lang="ru-RU"/>
        </a:p>
      </dgm:t>
    </dgm:pt>
    <dgm:pt modelId="{72513E3A-2E52-4C25-9985-8E001A190159}" type="sibTrans" cxnId="{702A3A5B-C2FC-44C9-896B-6B5DE22A483B}">
      <dgm:prSet/>
      <dgm:spPr/>
      <dgm:t>
        <a:bodyPr/>
        <a:lstStyle/>
        <a:p>
          <a:endParaRPr lang="ru-RU"/>
        </a:p>
      </dgm:t>
    </dgm:pt>
    <dgm:pt modelId="{A7C80058-F201-4C0F-ABDD-CC6460E72ABE}">
      <dgm:prSet phldrT="[Текст]" custT="1"/>
      <dgm:spPr>
        <a:solidFill>
          <a:schemeClr val="accent6">
            <a:lumMod val="20000"/>
            <a:lumOff val="80000"/>
            <a:alpha val="90000"/>
          </a:schemeClr>
        </a:solidFill>
        <a:ln>
          <a:solidFill>
            <a:srgbClr val="531611"/>
          </a:solidFill>
        </a:ln>
      </dgm:spPr>
      <dgm:t>
        <a:bodyPr/>
        <a:lstStyle/>
        <a:p>
          <a:pPr algn="just"/>
          <a:r>
            <a:rPr lang="ru-RU" sz="1200" b="1" dirty="0" smtClean="0">
              <a:latin typeface="Times New Roman" panose="02020603050405020304" pitchFamily="18" charset="0"/>
              <a:cs typeface="Times New Roman" panose="02020603050405020304" pitchFamily="18" charset="0"/>
            </a:rPr>
            <a:t>Приемы </a:t>
          </a:r>
          <a:r>
            <a:rPr lang="ru-RU" sz="1200" b="1" dirty="0" err="1" smtClean="0">
              <a:latin typeface="Times New Roman" panose="02020603050405020304" pitchFamily="18" charset="0"/>
              <a:cs typeface="Times New Roman" panose="02020603050405020304" pitchFamily="18" charset="0"/>
            </a:rPr>
            <a:t>психорисунка</a:t>
          </a:r>
          <a:r>
            <a:rPr lang="ru-RU" sz="1200" b="1" dirty="0" smtClean="0">
              <a:latin typeface="Times New Roman" panose="02020603050405020304" pitchFamily="18" charset="0"/>
              <a:cs typeface="Times New Roman" panose="02020603050405020304" pitchFamily="18" charset="0"/>
            </a:rPr>
            <a:t> дают возможность выразить понимание абстрактных понятий, внутренний мир через зрительные образы. Можно дать задание нарисовать характер героев, совесть, месть, добро, зло и затем объяснить свои рисунки.</a:t>
          </a:r>
          <a:endParaRPr lang="ru-RU" sz="1200" b="1" dirty="0">
            <a:latin typeface="Times New Roman" panose="02020603050405020304" pitchFamily="18" charset="0"/>
            <a:cs typeface="Times New Roman" panose="02020603050405020304" pitchFamily="18" charset="0"/>
          </a:endParaRPr>
        </a:p>
      </dgm:t>
    </dgm:pt>
    <dgm:pt modelId="{7149ABD5-0F1E-4EC9-90F7-5888B3686823}" type="parTrans" cxnId="{793A499B-8BC2-4178-8711-D7115CD90F72}">
      <dgm:prSet/>
      <dgm:spPr/>
      <dgm:t>
        <a:bodyPr/>
        <a:lstStyle/>
        <a:p>
          <a:endParaRPr lang="ru-RU"/>
        </a:p>
      </dgm:t>
    </dgm:pt>
    <dgm:pt modelId="{AFEC4FC9-1925-4806-A14C-A99159BE5766}" type="sibTrans" cxnId="{793A499B-8BC2-4178-8711-D7115CD90F72}">
      <dgm:prSet/>
      <dgm:spPr/>
      <dgm:t>
        <a:bodyPr/>
        <a:lstStyle/>
        <a:p>
          <a:endParaRPr lang="ru-RU"/>
        </a:p>
      </dgm:t>
    </dgm:pt>
    <dgm:pt modelId="{E186275D-163F-4D71-A101-A53848AD84A0}">
      <dgm:prSet custT="1"/>
      <dgm:spPr/>
      <dgm:t>
        <a:bodyPr/>
        <a:lstStyle/>
        <a:p>
          <a:pPr algn="just"/>
          <a:r>
            <a:rPr lang="ru-RU" sz="1100" b="1" dirty="0" smtClean="0">
              <a:latin typeface="Times New Roman" panose="02020603050405020304" pitchFamily="18" charset="0"/>
              <a:cs typeface="Times New Roman" panose="02020603050405020304" pitchFamily="18" charset="0"/>
            </a:rPr>
            <a:t>На стадии вызова – для стимулирования мыслительной деятельности.</a:t>
          </a:r>
          <a:endParaRPr lang="ru-RU" sz="1100" b="1" dirty="0">
            <a:latin typeface="Times New Roman" panose="02020603050405020304" pitchFamily="18" charset="0"/>
            <a:cs typeface="Times New Roman" panose="02020603050405020304" pitchFamily="18" charset="0"/>
          </a:endParaRPr>
        </a:p>
      </dgm:t>
    </dgm:pt>
    <dgm:pt modelId="{2725DF4A-138A-4616-9DC7-3EFA7F1F1582}" type="parTrans" cxnId="{D4BCFB30-9BA6-4B5C-8DF2-47E8B189E5AA}">
      <dgm:prSet/>
      <dgm:spPr/>
      <dgm:t>
        <a:bodyPr/>
        <a:lstStyle/>
        <a:p>
          <a:endParaRPr lang="ru-RU"/>
        </a:p>
      </dgm:t>
    </dgm:pt>
    <dgm:pt modelId="{DCEE036D-8051-4325-A674-AB8D0A071BAE}" type="sibTrans" cxnId="{D4BCFB30-9BA6-4B5C-8DF2-47E8B189E5AA}">
      <dgm:prSet/>
      <dgm:spPr/>
      <dgm:t>
        <a:bodyPr/>
        <a:lstStyle/>
        <a:p>
          <a:endParaRPr lang="ru-RU"/>
        </a:p>
      </dgm:t>
    </dgm:pt>
    <dgm:pt modelId="{9923D20C-296E-4144-909B-1476396D6BE1}">
      <dgm:prSet custT="1"/>
      <dgm:spPr/>
      <dgm:t>
        <a:bodyPr/>
        <a:lstStyle/>
        <a:p>
          <a:pPr algn="just"/>
          <a:r>
            <a:rPr lang="ru-RU" sz="1100" b="1" dirty="0" smtClean="0">
              <a:latin typeface="Times New Roman" panose="02020603050405020304" pitchFamily="18" charset="0"/>
              <a:cs typeface="Times New Roman" panose="02020603050405020304" pitchFamily="18" charset="0"/>
            </a:rPr>
            <a:t>На стадии осмысления – для структурирования учебного материала.</a:t>
          </a:r>
          <a:endParaRPr lang="ru-RU" sz="1100" b="1" dirty="0">
            <a:latin typeface="Times New Roman" panose="02020603050405020304" pitchFamily="18" charset="0"/>
            <a:cs typeface="Times New Roman" panose="02020603050405020304" pitchFamily="18" charset="0"/>
          </a:endParaRPr>
        </a:p>
      </dgm:t>
    </dgm:pt>
    <dgm:pt modelId="{AB0D48F7-E75A-44C8-8F4C-FE0827F2EDCA}" type="parTrans" cxnId="{90EACFF4-7AA7-4F74-86CA-A5DCA1A9773D}">
      <dgm:prSet/>
      <dgm:spPr/>
      <dgm:t>
        <a:bodyPr/>
        <a:lstStyle/>
        <a:p>
          <a:endParaRPr lang="ru-RU"/>
        </a:p>
      </dgm:t>
    </dgm:pt>
    <dgm:pt modelId="{75E02E37-4AE8-4C25-9806-3BE31973CB65}" type="sibTrans" cxnId="{90EACFF4-7AA7-4F74-86CA-A5DCA1A9773D}">
      <dgm:prSet/>
      <dgm:spPr/>
      <dgm:t>
        <a:bodyPr/>
        <a:lstStyle/>
        <a:p>
          <a:endParaRPr lang="ru-RU"/>
        </a:p>
      </dgm:t>
    </dgm:pt>
    <dgm:pt modelId="{496496A5-53B2-4647-BDF3-BCF88454D719}">
      <dgm:prSet custT="1"/>
      <dgm:spPr/>
      <dgm:t>
        <a:bodyPr/>
        <a:lstStyle/>
        <a:p>
          <a:pPr algn="just"/>
          <a:r>
            <a:rPr lang="ru-RU" sz="1100" b="1" dirty="0" smtClean="0">
              <a:latin typeface="Times New Roman" panose="02020603050405020304" pitchFamily="18" charset="0"/>
              <a:cs typeface="Times New Roman" panose="02020603050405020304" pitchFamily="18" charset="0"/>
            </a:rPr>
            <a:t>На стадии рефлексии – при подведении итогов того, что учащиеся изучили.</a:t>
          </a:r>
          <a:endParaRPr lang="ru-RU" sz="1100" b="1" dirty="0">
            <a:latin typeface="Times New Roman" panose="02020603050405020304" pitchFamily="18" charset="0"/>
            <a:cs typeface="Times New Roman" panose="02020603050405020304" pitchFamily="18" charset="0"/>
          </a:endParaRPr>
        </a:p>
      </dgm:t>
    </dgm:pt>
    <dgm:pt modelId="{5BC5D620-2D60-41E3-85C4-327465873325}" type="parTrans" cxnId="{5B88FAE2-1ADB-4032-B974-3834E917A3B6}">
      <dgm:prSet/>
      <dgm:spPr/>
      <dgm:t>
        <a:bodyPr/>
        <a:lstStyle/>
        <a:p>
          <a:endParaRPr lang="ru-RU"/>
        </a:p>
      </dgm:t>
    </dgm:pt>
    <dgm:pt modelId="{6EEC3568-2061-4772-B8FE-6DDD24190514}" type="sibTrans" cxnId="{5B88FAE2-1ADB-4032-B974-3834E917A3B6}">
      <dgm:prSet/>
      <dgm:spPr/>
      <dgm:t>
        <a:bodyPr/>
        <a:lstStyle/>
        <a:p>
          <a:endParaRPr lang="ru-RU"/>
        </a:p>
      </dgm:t>
    </dgm:pt>
    <dgm:pt modelId="{9D90FE2C-34B7-4B27-A85F-B69D80656559}" type="pres">
      <dgm:prSet presAssocID="{212A0243-4895-4B7B-A565-B74E10993437}" presName="linearFlow" presStyleCnt="0">
        <dgm:presLayoutVars>
          <dgm:dir/>
          <dgm:animLvl val="lvl"/>
          <dgm:resizeHandles val="exact"/>
        </dgm:presLayoutVars>
      </dgm:prSet>
      <dgm:spPr/>
      <dgm:t>
        <a:bodyPr/>
        <a:lstStyle/>
        <a:p>
          <a:endParaRPr lang="ru-RU"/>
        </a:p>
      </dgm:t>
    </dgm:pt>
    <dgm:pt modelId="{FE0B87B0-CBCC-420A-A2D1-11C43C2B137A}" type="pres">
      <dgm:prSet presAssocID="{5B824692-B92D-4DB1-A6E2-0018A1E2C3EC}" presName="composite" presStyleCnt="0"/>
      <dgm:spPr/>
    </dgm:pt>
    <dgm:pt modelId="{CB16321D-1B3F-47DE-B7DE-EDF9CC0FF8C3}" type="pres">
      <dgm:prSet presAssocID="{5B824692-B92D-4DB1-A6E2-0018A1E2C3EC}" presName="parentText" presStyleLbl="alignNode1" presStyleIdx="0" presStyleCnt="3" custScaleX="109315">
        <dgm:presLayoutVars>
          <dgm:chMax val="1"/>
          <dgm:bulletEnabled val="1"/>
        </dgm:presLayoutVars>
      </dgm:prSet>
      <dgm:spPr/>
      <dgm:t>
        <a:bodyPr/>
        <a:lstStyle/>
        <a:p>
          <a:endParaRPr lang="ru-RU"/>
        </a:p>
      </dgm:t>
    </dgm:pt>
    <dgm:pt modelId="{5598A7A7-353F-4E4A-AEF9-DDC539897D9E}" type="pres">
      <dgm:prSet presAssocID="{5B824692-B92D-4DB1-A6E2-0018A1E2C3EC}" presName="descendantText" presStyleLbl="alignAcc1" presStyleIdx="0" presStyleCnt="3">
        <dgm:presLayoutVars>
          <dgm:bulletEnabled val="1"/>
        </dgm:presLayoutVars>
      </dgm:prSet>
      <dgm:spPr/>
      <dgm:t>
        <a:bodyPr/>
        <a:lstStyle/>
        <a:p>
          <a:endParaRPr lang="ru-RU"/>
        </a:p>
      </dgm:t>
    </dgm:pt>
    <dgm:pt modelId="{580DCC26-97A0-4E27-8B23-12D5302CAB22}" type="pres">
      <dgm:prSet presAssocID="{DE8C69E2-0C7B-4C87-94EC-1FFFE82B5513}" presName="sp" presStyleCnt="0"/>
      <dgm:spPr/>
    </dgm:pt>
    <dgm:pt modelId="{43D5F76A-3BE8-409D-A531-76E7E86F56E3}" type="pres">
      <dgm:prSet presAssocID="{2B84A5FA-C4AC-4991-B6D6-498408A669E4}" presName="composite" presStyleCnt="0"/>
      <dgm:spPr/>
    </dgm:pt>
    <dgm:pt modelId="{F126B781-4539-4C0E-B76A-C33D016C1CBC}" type="pres">
      <dgm:prSet presAssocID="{2B84A5FA-C4AC-4991-B6D6-498408A669E4}" presName="parentText" presStyleLbl="alignNode1" presStyleIdx="1" presStyleCnt="3">
        <dgm:presLayoutVars>
          <dgm:chMax val="1"/>
          <dgm:bulletEnabled val="1"/>
        </dgm:presLayoutVars>
      </dgm:prSet>
      <dgm:spPr/>
      <dgm:t>
        <a:bodyPr/>
        <a:lstStyle/>
        <a:p>
          <a:endParaRPr lang="ru-RU"/>
        </a:p>
      </dgm:t>
    </dgm:pt>
    <dgm:pt modelId="{62BBEF6C-03F1-473F-9D74-F976F17A38CE}" type="pres">
      <dgm:prSet presAssocID="{2B84A5FA-C4AC-4991-B6D6-498408A669E4}" presName="descendantText" presStyleLbl="alignAcc1" presStyleIdx="1" presStyleCnt="3">
        <dgm:presLayoutVars>
          <dgm:bulletEnabled val="1"/>
        </dgm:presLayoutVars>
      </dgm:prSet>
      <dgm:spPr/>
      <dgm:t>
        <a:bodyPr/>
        <a:lstStyle/>
        <a:p>
          <a:endParaRPr lang="ru-RU"/>
        </a:p>
      </dgm:t>
    </dgm:pt>
    <dgm:pt modelId="{B5FD097F-FC37-448D-BC08-5652D1FBBD59}" type="pres">
      <dgm:prSet presAssocID="{9997DD88-A8E4-4281-A2ED-724288541F61}" presName="sp" presStyleCnt="0"/>
      <dgm:spPr/>
    </dgm:pt>
    <dgm:pt modelId="{CD2D5416-6EA6-4CC7-88CB-A549686978A9}" type="pres">
      <dgm:prSet presAssocID="{464EE65D-FD9D-4DBD-8416-4024AA155386}" presName="composite" presStyleCnt="0"/>
      <dgm:spPr/>
    </dgm:pt>
    <dgm:pt modelId="{94CF5C49-3EF6-42AF-ACE0-171B613D40CD}" type="pres">
      <dgm:prSet presAssocID="{464EE65D-FD9D-4DBD-8416-4024AA155386}" presName="parentText" presStyleLbl="alignNode1" presStyleIdx="2" presStyleCnt="3">
        <dgm:presLayoutVars>
          <dgm:chMax val="1"/>
          <dgm:bulletEnabled val="1"/>
        </dgm:presLayoutVars>
      </dgm:prSet>
      <dgm:spPr/>
      <dgm:t>
        <a:bodyPr/>
        <a:lstStyle/>
        <a:p>
          <a:endParaRPr lang="ru-RU"/>
        </a:p>
      </dgm:t>
    </dgm:pt>
    <dgm:pt modelId="{8301FC9A-80F5-49D6-9574-E21F1C3B60CC}" type="pres">
      <dgm:prSet presAssocID="{464EE65D-FD9D-4DBD-8416-4024AA155386}" presName="descendantText" presStyleLbl="alignAcc1" presStyleIdx="2" presStyleCnt="3">
        <dgm:presLayoutVars>
          <dgm:bulletEnabled val="1"/>
        </dgm:presLayoutVars>
      </dgm:prSet>
      <dgm:spPr/>
      <dgm:t>
        <a:bodyPr/>
        <a:lstStyle/>
        <a:p>
          <a:endParaRPr lang="ru-RU"/>
        </a:p>
      </dgm:t>
    </dgm:pt>
  </dgm:ptLst>
  <dgm:cxnLst>
    <dgm:cxn modelId="{D210BFB9-B5D3-4DA4-AC41-65A4D6A53948}" type="presOf" srcId="{496496A5-53B2-4647-BDF3-BCF88454D719}" destId="{62BBEF6C-03F1-473F-9D74-F976F17A38CE}" srcOrd="0" destOrd="3" presId="urn:microsoft.com/office/officeart/2005/8/layout/chevron2"/>
    <dgm:cxn modelId="{B55B2113-FBE4-42FA-BF0B-1870879AA1C1}" type="presOf" srcId="{ED4D613E-AC32-4ACC-B98C-C155D5D54967}" destId="{5598A7A7-353F-4E4A-AEF9-DDC539897D9E}" srcOrd="0" destOrd="0" presId="urn:microsoft.com/office/officeart/2005/8/layout/chevron2"/>
    <dgm:cxn modelId="{49193853-755A-4FA9-81A1-20C726C41114}" type="presOf" srcId="{5B824692-B92D-4DB1-A6E2-0018A1E2C3EC}" destId="{CB16321D-1B3F-47DE-B7DE-EDF9CC0FF8C3}" srcOrd="0" destOrd="0" presId="urn:microsoft.com/office/officeart/2005/8/layout/chevron2"/>
    <dgm:cxn modelId="{F440EC36-5452-40DC-A7FC-8040739B4783}" srcId="{212A0243-4895-4B7B-A565-B74E10993437}" destId="{2B84A5FA-C4AC-4991-B6D6-498408A669E4}" srcOrd="1" destOrd="0" parTransId="{2CC048B7-BC0B-4457-AB2E-7E10A91D8205}" sibTransId="{9997DD88-A8E4-4281-A2ED-724288541F61}"/>
    <dgm:cxn modelId="{793A499B-8BC2-4178-8711-D7115CD90F72}" srcId="{464EE65D-FD9D-4DBD-8416-4024AA155386}" destId="{A7C80058-F201-4C0F-ABDD-CC6460E72ABE}" srcOrd="0" destOrd="0" parTransId="{7149ABD5-0F1E-4EC9-90F7-5888B3686823}" sibTransId="{AFEC4FC9-1925-4806-A14C-A99159BE5766}"/>
    <dgm:cxn modelId="{EDEAAA96-1668-4A5D-A484-FBC2FDF3D51C}" srcId="{5B824692-B92D-4DB1-A6E2-0018A1E2C3EC}" destId="{ED4D613E-AC32-4ACC-B98C-C155D5D54967}" srcOrd="0" destOrd="0" parTransId="{B0175CF2-EF98-4CCC-A104-016EA304D243}" sibTransId="{CBA84C3A-8D66-4C11-AD2E-533DF71DBBD8}"/>
    <dgm:cxn modelId="{90EACFF4-7AA7-4F74-86CA-A5DCA1A9773D}" srcId="{2B84A5FA-C4AC-4991-B6D6-498408A669E4}" destId="{9923D20C-296E-4144-909B-1476396D6BE1}" srcOrd="2" destOrd="0" parTransId="{AB0D48F7-E75A-44C8-8F4C-FE0827F2EDCA}" sibTransId="{75E02E37-4AE8-4C25-9806-3BE31973CB65}"/>
    <dgm:cxn modelId="{251C5552-C0C3-4304-A539-BEEA376D5664}" srcId="{2B84A5FA-C4AC-4991-B6D6-498408A669E4}" destId="{CF2228AF-E5B3-4AAF-93E0-DAF081053971}" srcOrd="0" destOrd="0" parTransId="{A7A6D9BD-EC53-4875-B84F-5F3CD8D00527}" sibTransId="{075E63A1-6313-467B-A9FE-96468A8C5A3F}"/>
    <dgm:cxn modelId="{702A3A5B-C2FC-44C9-896B-6B5DE22A483B}" srcId="{212A0243-4895-4B7B-A565-B74E10993437}" destId="{464EE65D-FD9D-4DBD-8416-4024AA155386}" srcOrd="2" destOrd="0" parTransId="{774E6566-4418-400E-8764-840551BD7CA3}" sibTransId="{72513E3A-2E52-4C25-9985-8E001A190159}"/>
    <dgm:cxn modelId="{D5D7A5C5-4941-45F4-A701-2823F66E71E0}" type="presOf" srcId="{CF2228AF-E5B3-4AAF-93E0-DAF081053971}" destId="{62BBEF6C-03F1-473F-9D74-F976F17A38CE}" srcOrd="0" destOrd="0" presId="urn:microsoft.com/office/officeart/2005/8/layout/chevron2"/>
    <dgm:cxn modelId="{34A91F90-0C01-4588-B16B-4F1FE453C6C5}" type="presOf" srcId="{2B84A5FA-C4AC-4991-B6D6-498408A669E4}" destId="{F126B781-4539-4C0E-B76A-C33D016C1CBC}" srcOrd="0" destOrd="0" presId="urn:microsoft.com/office/officeart/2005/8/layout/chevron2"/>
    <dgm:cxn modelId="{D4BCFB30-9BA6-4B5C-8DF2-47E8B189E5AA}" srcId="{2B84A5FA-C4AC-4991-B6D6-498408A669E4}" destId="{E186275D-163F-4D71-A101-A53848AD84A0}" srcOrd="1" destOrd="0" parTransId="{2725DF4A-138A-4616-9DC7-3EFA7F1F1582}" sibTransId="{DCEE036D-8051-4325-A674-AB8D0A071BAE}"/>
    <dgm:cxn modelId="{5B88FAE2-1ADB-4032-B974-3834E917A3B6}" srcId="{2B84A5FA-C4AC-4991-B6D6-498408A669E4}" destId="{496496A5-53B2-4647-BDF3-BCF88454D719}" srcOrd="3" destOrd="0" parTransId="{5BC5D620-2D60-41E3-85C4-327465873325}" sibTransId="{6EEC3568-2061-4772-B8FE-6DDD24190514}"/>
    <dgm:cxn modelId="{DC746AD0-1046-42D8-9060-B7BF5C66B2D1}" type="presOf" srcId="{464EE65D-FD9D-4DBD-8416-4024AA155386}" destId="{94CF5C49-3EF6-42AF-ACE0-171B613D40CD}" srcOrd="0" destOrd="0" presId="urn:microsoft.com/office/officeart/2005/8/layout/chevron2"/>
    <dgm:cxn modelId="{A343B4C8-1DC7-493B-A73A-EF86DE2D5DD2}" type="presOf" srcId="{9923D20C-296E-4144-909B-1476396D6BE1}" destId="{62BBEF6C-03F1-473F-9D74-F976F17A38CE}" srcOrd="0" destOrd="2" presId="urn:microsoft.com/office/officeart/2005/8/layout/chevron2"/>
    <dgm:cxn modelId="{20C6349B-B868-41BF-88E2-7DCEBF24068F}" type="presOf" srcId="{212A0243-4895-4B7B-A565-B74E10993437}" destId="{9D90FE2C-34B7-4B27-A85F-B69D80656559}" srcOrd="0" destOrd="0" presId="urn:microsoft.com/office/officeart/2005/8/layout/chevron2"/>
    <dgm:cxn modelId="{C6516F52-C791-4C23-AFA4-5C666C489FFE}" type="presOf" srcId="{E186275D-163F-4D71-A101-A53848AD84A0}" destId="{62BBEF6C-03F1-473F-9D74-F976F17A38CE}" srcOrd="0" destOrd="1" presId="urn:microsoft.com/office/officeart/2005/8/layout/chevron2"/>
    <dgm:cxn modelId="{79F1D3B6-975F-4087-8E68-A353ED3195B3}" srcId="{212A0243-4895-4B7B-A565-B74E10993437}" destId="{5B824692-B92D-4DB1-A6E2-0018A1E2C3EC}" srcOrd="0" destOrd="0" parTransId="{21A5243F-CC07-4225-9860-5F8CAB52AAFC}" sibTransId="{DE8C69E2-0C7B-4C87-94EC-1FFFE82B5513}"/>
    <dgm:cxn modelId="{EF2BD78A-E3FC-4241-9BAD-A094CBF3C9A1}" type="presOf" srcId="{A7C80058-F201-4C0F-ABDD-CC6460E72ABE}" destId="{8301FC9A-80F5-49D6-9574-E21F1C3B60CC}" srcOrd="0" destOrd="0" presId="urn:microsoft.com/office/officeart/2005/8/layout/chevron2"/>
    <dgm:cxn modelId="{124B255D-4322-4247-A91F-E6C0B60A8E86}" type="presParOf" srcId="{9D90FE2C-34B7-4B27-A85F-B69D80656559}" destId="{FE0B87B0-CBCC-420A-A2D1-11C43C2B137A}" srcOrd="0" destOrd="0" presId="urn:microsoft.com/office/officeart/2005/8/layout/chevron2"/>
    <dgm:cxn modelId="{B49EC2FC-25BC-41A9-A3EC-2CC67AA4E2BC}" type="presParOf" srcId="{FE0B87B0-CBCC-420A-A2D1-11C43C2B137A}" destId="{CB16321D-1B3F-47DE-B7DE-EDF9CC0FF8C3}" srcOrd="0" destOrd="0" presId="urn:microsoft.com/office/officeart/2005/8/layout/chevron2"/>
    <dgm:cxn modelId="{0D56DBE7-ED45-4DA5-B1C1-1069ED6C0F31}" type="presParOf" srcId="{FE0B87B0-CBCC-420A-A2D1-11C43C2B137A}" destId="{5598A7A7-353F-4E4A-AEF9-DDC539897D9E}" srcOrd="1" destOrd="0" presId="urn:microsoft.com/office/officeart/2005/8/layout/chevron2"/>
    <dgm:cxn modelId="{DDFE9AF0-6AC2-4C69-9530-CF4BE9F5216C}" type="presParOf" srcId="{9D90FE2C-34B7-4B27-A85F-B69D80656559}" destId="{580DCC26-97A0-4E27-8B23-12D5302CAB22}" srcOrd="1" destOrd="0" presId="urn:microsoft.com/office/officeart/2005/8/layout/chevron2"/>
    <dgm:cxn modelId="{F0DDD6E5-0BE6-46D4-A559-3A8FFBCC4BC9}" type="presParOf" srcId="{9D90FE2C-34B7-4B27-A85F-B69D80656559}" destId="{43D5F76A-3BE8-409D-A531-76E7E86F56E3}" srcOrd="2" destOrd="0" presId="urn:microsoft.com/office/officeart/2005/8/layout/chevron2"/>
    <dgm:cxn modelId="{DA60D90D-C4CD-498D-8260-C486DC5D28B3}" type="presParOf" srcId="{43D5F76A-3BE8-409D-A531-76E7E86F56E3}" destId="{F126B781-4539-4C0E-B76A-C33D016C1CBC}" srcOrd="0" destOrd="0" presId="urn:microsoft.com/office/officeart/2005/8/layout/chevron2"/>
    <dgm:cxn modelId="{E87950A4-A935-49C2-B05E-7476609289D4}" type="presParOf" srcId="{43D5F76A-3BE8-409D-A531-76E7E86F56E3}" destId="{62BBEF6C-03F1-473F-9D74-F976F17A38CE}" srcOrd="1" destOrd="0" presId="urn:microsoft.com/office/officeart/2005/8/layout/chevron2"/>
    <dgm:cxn modelId="{7A315E71-0E01-4F83-9CBD-60098BB58746}" type="presParOf" srcId="{9D90FE2C-34B7-4B27-A85F-B69D80656559}" destId="{B5FD097F-FC37-448D-BC08-5652D1FBBD59}" srcOrd="3" destOrd="0" presId="urn:microsoft.com/office/officeart/2005/8/layout/chevron2"/>
    <dgm:cxn modelId="{F37E20A1-41F5-4FAD-925A-4250B32779A7}" type="presParOf" srcId="{9D90FE2C-34B7-4B27-A85F-B69D80656559}" destId="{CD2D5416-6EA6-4CC7-88CB-A549686978A9}" srcOrd="4" destOrd="0" presId="urn:microsoft.com/office/officeart/2005/8/layout/chevron2"/>
    <dgm:cxn modelId="{ACC7CC52-4C3A-4907-806C-8472974F143E}" type="presParOf" srcId="{CD2D5416-6EA6-4CC7-88CB-A549686978A9}" destId="{94CF5C49-3EF6-42AF-ACE0-171B613D40CD}" srcOrd="0" destOrd="0" presId="urn:microsoft.com/office/officeart/2005/8/layout/chevron2"/>
    <dgm:cxn modelId="{22AAD304-D575-4C50-9594-4C057C5A3B87}" type="presParOf" srcId="{CD2D5416-6EA6-4CC7-88CB-A549686978A9}" destId="{8301FC9A-80F5-49D6-9574-E21F1C3B60CC}" srcOrd="1" destOrd="0" presId="urn:microsoft.com/office/officeart/2005/8/layout/chevron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7A91D81-5EFD-4EF4-AC52-4164466B70CB}" type="doc">
      <dgm:prSet loTypeId="urn:microsoft.com/office/officeart/2005/8/layout/process2" loCatId="process" qsTypeId="urn:microsoft.com/office/officeart/2005/8/quickstyle/simple1" qsCatId="simple" csTypeId="urn:microsoft.com/office/officeart/2005/8/colors/accent2_3" csCatId="accent2" phldr="1"/>
      <dgm:spPr/>
    </dgm:pt>
    <dgm:pt modelId="{39474920-D593-459C-850A-F8E51FA74622}">
      <dgm:prSet phldrT="[Текст]" custT="1"/>
      <dgm:spPr>
        <a:blipFill rotWithShape="0">
          <a:blip xmlns:r="http://schemas.openxmlformats.org/officeDocument/2006/relationships" r:embed="rId1"/>
          <a:tile tx="0" ty="0" sx="100000" sy="100000" flip="none" algn="tl"/>
        </a:blipFill>
      </dgm:spPr>
      <dgm:t>
        <a:bodyPr/>
        <a:lstStyle/>
        <a:p>
          <a:r>
            <a:rPr lang="ru-RU" sz="1600" b="1" dirty="0" smtClean="0">
              <a:solidFill>
                <a:srgbClr val="531611"/>
              </a:solidFill>
              <a:latin typeface="Times New Roman" panose="02020603050405020304" pitchFamily="18" charset="0"/>
              <a:cs typeface="Times New Roman" panose="02020603050405020304" pitchFamily="18" charset="0"/>
            </a:rPr>
            <a:t>Чтение с составлением диаграммы Эйлера-Венна</a:t>
          </a:r>
          <a:endParaRPr lang="ru-RU" sz="1600" dirty="0">
            <a:solidFill>
              <a:srgbClr val="531611"/>
            </a:solidFill>
            <a:latin typeface="Times New Roman" panose="02020603050405020304" pitchFamily="18" charset="0"/>
            <a:cs typeface="Times New Roman" panose="02020603050405020304" pitchFamily="18" charset="0"/>
          </a:endParaRPr>
        </a:p>
      </dgm:t>
    </dgm:pt>
    <dgm:pt modelId="{77D9AF0E-E037-43A1-A05B-1A0E4688E646}" type="parTrans" cxnId="{2745E76B-A3E3-4B0D-8F38-6C9BC2D45E3A}">
      <dgm:prSet/>
      <dgm:spPr/>
      <dgm:t>
        <a:bodyPr/>
        <a:lstStyle/>
        <a:p>
          <a:endParaRPr lang="ru-RU"/>
        </a:p>
      </dgm:t>
    </dgm:pt>
    <dgm:pt modelId="{E0A9E5EF-69A6-4761-A067-033D6B08A64C}" type="sibTrans" cxnId="{2745E76B-A3E3-4B0D-8F38-6C9BC2D45E3A}">
      <dgm:prSet/>
      <dgm:spPr>
        <a:solidFill>
          <a:srgbClr val="FFCC99"/>
        </a:solidFill>
      </dgm:spPr>
      <dgm:t>
        <a:bodyPr/>
        <a:lstStyle/>
        <a:p>
          <a:endParaRPr lang="ru-RU"/>
        </a:p>
      </dgm:t>
    </dgm:pt>
    <dgm:pt modelId="{2E5D3983-C791-4FAE-B218-2E950F0801BA}">
      <dgm:prSet phldrT="[Текст]"/>
      <dgm:spPr>
        <a:blipFill rotWithShape="0">
          <a:blip xmlns:r="http://schemas.openxmlformats.org/officeDocument/2006/relationships" r:embed="rId1"/>
          <a:tile tx="0" ty="0" sx="100000" sy="100000" flip="none" algn="tl"/>
        </a:blipFill>
      </dgm:spPr>
      <dgm:t>
        <a:bodyPr/>
        <a:lstStyle/>
        <a:p>
          <a:r>
            <a:rPr lang="ru-RU" b="1" dirty="0" smtClean="0">
              <a:solidFill>
                <a:srgbClr val="531611"/>
              </a:solidFill>
              <a:latin typeface="Times New Roman" panose="02020603050405020304" pitchFamily="18" charset="0"/>
              <a:cs typeface="Times New Roman" panose="02020603050405020304" pitchFamily="18" charset="0"/>
            </a:rPr>
            <a:t>Для формирования навыков сравнения и классификации, структурирования информации.</a:t>
          </a:r>
        </a:p>
        <a:p>
          <a:r>
            <a:rPr lang="ru-RU" b="1" dirty="0" smtClean="0">
              <a:solidFill>
                <a:srgbClr val="531611"/>
              </a:solidFill>
              <a:latin typeface="Times New Roman" panose="02020603050405020304" pitchFamily="18" charset="0"/>
              <a:cs typeface="Times New Roman" panose="02020603050405020304" pitchFamily="18" charset="0"/>
            </a:rPr>
            <a:t>1.Ученики читают текст, внимательно анализируя его.</a:t>
          </a:r>
        </a:p>
        <a:p>
          <a:r>
            <a:rPr lang="ru-RU" b="1" dirty="0" smtClean="0">
              <a:solidFill>
                <a:srgbClr val="531611"/>
              </a:solidFill>
              <a:latin typeface="Times New Roman" panose="02020603050405020304" pitchFamily="18" charset="0"/>
              <a:cs typeface="Times New Roman" panose="02020603050405020304" pitchFamily="18" charset="0"/>
            </a:rPr>
            <a:t>2.Учитель ставит задачу – сравнить два или более объекта, данные сравнения записать в виде диаграммы Эйлера-Венна.</a:t>
          </a:r>
          <a:endParaRPr lang="ru-RU" b="1" dirty="0">
            <a:solidFill>
              <a:srgbClr val="531611"/>
            </a:solidFill>
            <a:latin typeface="Times New Roman" panose="02020603050405020304" pitchFamily="18" charset="0"/>
            <a:cs typeface="Times New Roman" panose="02020603050405020304" pitchFamily="18" charset="0"/>
          </a:endParaRPr>
        </a:p>
      </dgm:t>
    </dgm:pt>
    <dgm:pt modelId="{10EF2BFE-621B-48AD-851D-EA1781E8C98D}" type="parTrans" cxnId="{B604E8C5-6753-411B-B203-F4B3A303C21D}">
      <dgm:prSet/>
      <dgm:spPr/>
      <dgm:t>
        <a:bodyPr/>
        <a:lstStyle/>
        <a:p>
          <a:endParaRPr lang="ru-RU"/>
        </a:p>
      </dgm:t>
    </dgm:pt>
    <dgm:pt modelId="{8F15386D-904D-453D-817A-55F487EBA535}" type="sibTrans" cxnId="{B604E8C5-6753-411B-B203-F4B3A303C21D}">
      <dgm:prSet/>
      <dgm:spPr/>
      <dgm:t>
        <a:bodyPr/>
        <a:lstStyle/>
        <a:p>
          <a:endParaRPr lang="ru-RU"/>
        </a:p>
      </dgm:t>
    </dgm:pt>
    <dgm:pt modelId="{630EA937-BDD9-4EA4-B7A5-D09235B925B7}" type="pres">
      <dgm:prSet presAssocID="{27A91D81-5EFD-4EF4-AC52-4164466B70CB}" presName="linearFlow" presStyleCnt="0">
        <dgm:presLayoutVars>
          <dgm:resizeHandles val="exact"/>
        </dgm:presLayoutVars>
      </dgm:prSet>
      <dgm:spPr/>
    </dgm:pt>
    <dgm:pt modelId="{B19F720D-480B-4C19-94EA-BE165A398108}" type="pres">
      <dgm:prSet presAssocID="{39474920-D593-459C-850A-F8E51FA74622}" presName="node" presStyleLbl="node1" presStyleIdx="0" presStyleCnt="2">
        <dgm:presLayoutVars>
          <dgm:bulletEnabled val="1"/>
        </dgm:presLayoutVars>
      </dgm:prSet>
      <dgm:spPr/>
      <dgm:t>
        <a:bodyPr/>
        <a:lstStyle/>
        <a:p>
          <a:endParaRPr lang="ru-RU"/>
        </a:p>
      </dgm:t>
    </dgm:pt>
    <dgm:pt modelId="{918CC79F-E9C4-4F31-B025-9C70E9F67A42}" type="pres">
      <dgm:prSet presAssocID="{E0A9E5EF-69A6-4761-A067-033D6B08A64C}" presName="sibTrans" presStyleLbl="sibTrans2D1" presStyleIdx="0" presStyleCnt="1"/>
      <dgm:spPr/>
      <dgm:t>
        <a:bodyPr/>
        <a:lstStyle/>
        <a:p>
          <a:endParaRPr lang="ru-RU"/>
        </a:p>
      </dgm:t>
    </dgm:pt>
    <dgm:pt modelId="{4DF1AFFB-FA2C-49AF-B53C-65C26EAFE892}" type="pres">
      <dgm:prSet presAssocID="{E0A9E5EF-69A6-4761-A067-033D6B08A64C}" presName="connectorText" presStyleLbl="sibTrans2D1" presStyleIdx="0" presStyleCnt="1"/>
      <dgm:spPr/>
      <dgm:t>
        <a:bodyPr/>
        <a:lstStyle/>
        <a:p>
          <a:endParaRPr lang="ru-RU"/>
        </a:p>
      </dgm:t>
    </dgm:pt>
    <dgm:pt modelId="{B020A898-E112-4C70-87E4-EA961D4158EC}" type="pres">
      <dgm:prSet presAssocID="{2E5D3983-C791-4FAE-B218-2E950F0801BA}" presName="node" presStyleLbl="node1" presStyleIdx="1" presStyleCnt="2">
        <dgm:presLayoutVars>
          <dgm:bulletEnabled val="1"/>
        </dgm:presLayoutVars>
      </dgm:prSet>
      <dgm:spPr/>
      <dgm:t>
        <a:bodyPr/>
        <a:lstStyle/>
        <a:p>
          <a:endParaRPr lang="ru-RU"/>
        </a:p>
      </dgm:t>
    </dgm:pt>
  </dgm:ptLst>
  <dgm:cxnLst>
    <dgm:cxn modelId="{673D4B0A-3D0D-4721-BBFE-7FD33A08AB6D}" type="presOf" srcId="{E0A9E5EF-69A6-4761-A067-033D6B08A64C}" destId="{4DF1AFFB-FA2C-49AF-B53C-65C26EAFE892}" srcOrd="1" destOrd="0" presId="urn:microsoft.com/office/officeart/2005/8/layout/process2"/>
    <dgm:cxn modelId="{B604E8C5-6753-411B-B203-F4B3A303C21D}" srcId="{27A91D81-5EFD-4EF4-AC52-4164466B70CB}" destId="{2E5D3983-C791-4FAE-B218-2E950F0801BA}" srcOrd="1" destOrd="0" parTransId="{10EF2BFE-621B-48AD-851D-EA1781E8C98D}" sibTransId="{8F15386D-904D-453D-817A-55F487EBA535}"/>
    <dgm:cxn modelId="{5DC0D326-B519-4557-808C-ECF087E45BCA}" type="presOf" srcId="{27A91D81-5EFD-4EF4-AC52-4164466B70CB}" destId="{630EA937-BDD9-4EA4-B7A5-D09235B925B7}" srcOrd="0" destOrd="0" presId="urn:microsoft.com/office/officeart/2005/8/layout/process2"/>
    <dgm:cxn modelId="{B2CEDF2A-9FB5-4479-BA45-9F76B4D17237}" type="presOf" srcId="{2E5D3983-C791-4FAE-B218-2E950F0801BA}" destId="{B020A898-E112-4C70-87E4-EA961D4158EC}" srcOrd="0" destOrd="0" presId="urn:microsoft.com/office/officeart/2005/8/layout/process2"/>
    <dgm:cxn modelId="{2745E76B-A3E3-4B0D-8F38-6C9BC2D45E3A}" srcId="{27A91D81-5EFD-4EF4-AC52-4164466B70CB}" destId="{39474920-D593-459C-850A-F8E51FA74622}" srcOrd="0" destOrd="0" parTransId="{77D9AF0E-E037-43A1-A05B-1A0E4688E646}" sibTransId="{E0A9E5EF-69A6-4761-A067-033D6B08A64C}"/>
    <dgm:cxn modelId="{D2059669-8B55-4B98-9712-C3BFE2F0CEDC}" type="presOf" srcId="{E0A9E5EF-69A6-4761-A067-033D6B08A64C}" destId="{918CC79F-E9C4-4F31-B025-9C70E9F67A42}" srcOrd="0" destOrd="0" presId="urn:microsoft.com/office/officeart/2005/8/layout/process2"/>
    <dgm:cxn modelId="{712BB023-9C05-4166-9D64-33BF7A3ECCF4}" type="presOf" srcId="{39474920-D593-459C-850A-F8E51FA74622}" destId="{B19F720D-480B-4C19-94EA-BE165A398108}" srcOrd="0" destOrd="0" presId="urn:microsoft.com/office/officeart/2005/8/layout/process2"/>
    <dgm:cxn modelId="{9A87A781-BE03-4080-8C4C-FB8933E46C33}" type="presParOf" srcId="{630EA937-BDD9-4EA4-B7A5-D09235B925B7}" destId="{B19F720D-480B-4C19-94EA-BE165A398108}" srcOrd="0" destOrd="0" presId="urn:microsoft.com/office/officeart/2005/8/layout/process2"/>
    <dgm:cxn modelId="{930187F2-52C5-436F-B7C8-F1348268A13E}" type="presParOf" srcId="{630EA937-BDD9-4EA4-B7A5-D09235B925B7}" destId="{918CC79F-E9C4-4F31-B025-9C70E9F67A42}" srcOrd="1" destOrd="0" presId="urn:microsoft.com/office/officeart/2005/8/layout/process2"/>
    <dgm:cxn modelId="{204D5F25-8D4A-4999-9C87-1613B0765A8D}" type="presParOf" srcId="{918CC79F-E9C4-4F31-B025-9C70E9F67A42}" destId="{4DF1AFFB-FA2C-49AF-B53C-65C26EAFE892}" srcOrd="0" destOrd="0" presId="urn:microsoft.com/office/officeart/2005/8/layout/process2"/>
    <dgm:cxn modelId="{2086A49D-9422-4E27-A7AC-68E6E54779F7}" type="presParOf" srcId="{630EA937-BDD9-4EA4-B7A5-D09235B925B7}" destId="{B020A898-E112-4C70-87E4-EA961D4158EC}" srcOrd="2" destOrd="0" presId="urn:microsoft.com/office/officeart/2005/8/layout/process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BA9BB24-300D-4E45-875E-C39555DD550E}" type="doc">
      <dgm:prSet loTypeId="urn:microsoft.com/office/officeart/2005/8/layout/vList5" loCatId="list" qsTypeId="urn:microsoft.com/office/officeart/2005/8/quickstyle/3d4" qsCatId="3D" csTypeId="urn:microsoft.com/office/officeart/2005/8/colors/colorful2" csCatId="colorful" phldr="1"/>
      <dgm:spPr/>
      <dgm:t>
        <a:bodyPr/>
        <a:lstStyle/>
        <a:p>
          <a:endParaRPr lang="ru-RU"/>
        </a:p>
      </dgm:t>
    </dgm:pt>
    <dgm:pt modelId="{29BE3FD1-8818-4EA6-A59A-DD7BAB744775}">
      <dgm:prSet phldrT="[Текст]"/>
      <dgm:spPr/>
      <dgm:t>
        <a:bodyPr/>
        <a:lstStyle/>
        <a:p>
          <a:r>
            <a:rPr lang="ru-RU" b="1" dirty="0" smtClean="0">
              <a:latin typeface="Times New Roman" pitchFamily="18" charset="0"/>
              <a:cs typeface="Times New Roman" pitchFamily="18" charset="0"/>
            </a:rPr>
            <a:t>Познавательные УУД</a:t>
          </a:r>
          <a:endParaRPr lang="ru-RU" dirty="0"/>
        </a:p>
      </dgm:t>
    </dgm:pt>
    <dgm:pt modelId="{280FA2F7-E4AC-452D-91F2-985C7831EE7A}" type="parTrans" cxnId="{212A1B4F-60D1-4CEF-93FB-E9DE337EF8B4}">
      <dgm:prSet/>
      <dgm:spPr/>
      <dgm:t>
        <a:bodyPr/>
        <a:lstStyle/>
        <a:p>
          <a:endParaRPr lang="ru-RU"/>
        </a:p>
      </dgm:t>
    </dgm:pt>
    <dgm:pt modelId="{C0FFE867-D3AB-43F6-90B3-64077332BE58}" type="sibTrans" cxnId="{212A1B4F-60D1-4CEF-93FB-E9DE337EF8B4}">
      <dgm:prSet/>
      <dgm:spPr/>
      <dgm:t>
        <a:bodyPr/>
        <a:lstStyle/>
        <a:p>
          <a:endParaRPr lang="ru-RU"/>
        </a:p>
      </dgm:t>
    </dgm:pt>
    <dgm:pt modelId="{3E092F19-655E-4957-B4C8-5A1239B4411A}">
      <dgm:prSet phldrT="[Текст]" custT="1"/>
      <dgm:spPr>
        <a:blipFill rotWithShape="0">
          <a:blip xmlns:r="http://schemas.openxmlformats.org/officeDocument/2006/relationships" r:embed="rId1"/>
          <a:tile tx="0" ty="0" sx="100000" sy="100000" flip="none" algn="tl"/>
        </a:blipFill>
      </dgm:spPr>
      <dgm:t>
        <a:bodyPr/>
        <a:lstStyle/>
        <a:p>
          <a:r>
            <a:rPr lang="ru-RU" sz="800" dirty="0" smtClean="0">
              <a:latin typeface="Times New Roman" pitchFamily="18" charset="0"/>
              <a:cs typeface="Times New Roman" pitchFamily="18" charset="0"/>
            </a:rPr>
            <a:t> </a:t>
          </a:r>
          <a:r>
            <a:rPr lang="ru-RU" sz="1000" b="1" dirty="0" smtClean="0">
              <a:latin typeface="Times New Roman" pitchFamily="18" charset="0"/>
              <a:cs typeface="Times New Roman" pitchFamily="18" charset="0"/>
            </a:rPr>
            <a:t>извлекать информацию из схем, иллюстраций, текстов; </a:t>
          </a:r>
          <a:endParaRPr lang="ru-RU" sz="1000" b="1" dirty="0"/>
        </a:p>
      </dgm:t>
    </dgm:pt>
    <dgm:pt modelId="{5C5F25C8-F67E-4440-A5B7-00F904FC828A}" type="parTrans" cxnId="{D4DA17DE-1F12-4D08-834A-1CCD01A133BE}">
      <dgm:prSet/>
      <dgm:spPr/>
      <dgm:t>
        <a:bodyPr/>
        <a:lstStyle/>
        <a:p>
          <a:endParaRPr lang="ru-RU"/>
        </a:p>
      </dgm:t>
    </dgm:pt>
    <dgm:pt modelId="{106D711D-13C2-4DEA-BC0B-6E3DBECDDA4E}" type="sibTrans" cxnId="{D4DA17DE-1F12-4D08-834A-1CCD01A133BE}">
      <dgm:prSet/>
      <dgm:spPr/>
      <dgm:t>
        <a:bodyPr/>
        <a:lstStyle/>
        <a:p>
          <a:endParaRPr lang="ru-RU"/>
        </a:p>
      </dgm:t>
    </dgm:pt>
    <dgm:pt modelId="{4779DE3F-377B-4FD2-B64D-CC656E5E6BAC}">
      <dgm:prSet phldrT="[Текст]"/>
      <dgm:spPr/>
      <dgm:t>
        <a:bodyPr/>
        <a:lstStyle/>
        <a:p>
          <a:r>
            <a:rPr lang="ru-RU" b="1" dirty="0" smtClean="0">
              <a:latin typeface="Times New Roman" pitchFamily="18" charset="0"/>
              <a:cs typeface="Times New Roman" pitchFamily="18" charset="0"/>
            </a:rPr>
            <a:t>Коммуникативные УУД</a:t>
          </a:r>
          <a:endParaRPr lang="ru-RU" dirty="0"/>
        </a:p>
      </dgm:t>
    </dgm:pt>
    <dgm:pt modelId="{C9E7E004-8297-4141-A4C3-9588071392B7}" type="parTrans" cxnId="{2AF95604-1195-4C5C-9847-307A2B19CE89}">
      <dgm:prSet/>
      <dgm:spPr/>
      <dgm:t>
        <a:bodyPr/>
        <a:lstStyle/>
        <a:p>
          <a:endParaRPr lang="ru-RU"/>
        </a:p>
      </dgm:t>
    </dgm:pt>
    <dgm:pt modelId="{EF368C4E-D04F-49DE-8470-F6A02AA92E6F}" type="sibTrans" cxnId="{2AF95604-1195-4C5C-9847-307A2B19CE89}">
      <dgm:prSet/>
      <dgm:spPr/>
      <dgm:t>
        <a:bodyPr/>
        <a:lstStyle/>
        <a:p>
          <a:endParaRPr lang="ru-RU"/>
        </a:p>
      </dgm:t>
    </dgm:pt>
    <dgm:pt modelId="{58BF2675-A0A6-4D8D-9AE7-77E9C9D58C41}">
      <dgm:prSet phldrT="[Текст]"/>
      <dgm:spPr>
        <a:blipFill rotWithShape="0">
          <a:blip xmlns:r="http://schemas.openxmlformats.org/officeDocument/2006/relationships" r:embed="rId1"/>
          <a:tile tx="0" ty="0" sx="100000" sy="100000" flip="none" algn="tl"/>
        </a:blipFill>
      </dgm:spPr>
      <dgm:t>
        <a:bodyPr/>
        <a:lstStyle/>
        <a:p>
          <a:r>
            <a:rPr lang="ru-RU" b="1" dirty="0" smtClean="0">
              <a:latin typeface="Times New Roman" pitchFamily="18" charset="0"/>
              <a:cs typeface="Times New Roman" pitchFamily="18" charset="0"/>
            </a:rPr>
            <a:t>слушать и понимать других; </a:t>
          </a:r>
          <a:endParaRPr lang="ru-RU" b="1" dirty="0"/>
        </a:p>
      </dgm:t>
    </dgm:pt>
    <dgm:pt modelId="{B3426DE9-2BEE-4028-9C43-41C47D930F13}" type="parTrans" cxnId="{8E40BED6-0B14-488E-B3AD-AB871E781C72}">
      <dgm:prSet/>
      <dgm:spPr/>
      <dgm:t>
        <a:bodyPr/>
        <a:lstStyle/>
        <a:p>
          <a:endParaRPr lang="ru-RU"/>
        </a:p>
      </dgm:t>
    </dgm:pt>
    <dgm:pt modelId="{D15183E4-30CA-4D63-B9E3-7749E26A4CAA}" type="sibTrans" cxnId="{8E40BED6-0B14-488E-B3AD-AB871E781C72}">
      <dgm:prSet/>
      <dgm:spPr/>
      <dgm:t>
        <a:bodyPr/>
        <a:lstStyle/>
        <a:p>
          <a:endParaRPr lang="ru-RU"/>
        </a:p>
      </dgm:t>
    </dgm:pt>
    <dgm:pt modelId="{D7B97A9C-B9D4-40B8-B149-C0A9438C118A}">
      <dgm:prSet phldrT="[Текст]"/>
      <dgm:spPr/>
      <dgm:t>
        <a:bodyPr/>
        <a:lstStyle/>
        <a:p>
          <a:r>
            <a:rPr lang="ru-RU" b="1" dirty="0" smtClean="0">
              <a:latin typeface="Times New Roman" pitchFamily="18" charset="0"/>
              <a:cs typeface="Times New Roman" pitchFamily="18" charset="0"/>
            </a:rPr>
            <a:t>Регулятивные УУД</a:t>
          </a:r>
          <a:endParaRPr lang="ru-RU" dirty="0"/>
        </a:p>
      </dgm:t>
    </dgm:pt>
    <dgm:pt modelId="{50B18C06-8FC5-4B64-B6E1-10FF7200E514}" type="parTrans" cxnId="{9AFBD2BE-8571-4A21-9614-2DB8BB972987}">
      <dgm:prSet/>
      <dgm:spPr/>
      <dgm:t>
        <a:bodyPr/>
        <a:lstStyle/>
        <a:p>
          <a:endParaRPr lang="ru-RU"/>
        </a:p>
      </dgm:t>
    </dgm:pt>
    <dgm:pt modelId="{B4E25CAE-5E5E-4DC9-9029-699ED3C950D2}" type="sibTrans" cxnId="{9AFBD2BE-8571-4A21-9614-2DB8BB972987}">
      <dgm:prSet/>
      <dgm:spPr/>
      <dgm:t>
        <a:bodyPr/>
        <a:lstStyle/>
        <a:p>
          <a:endParaRPr lang="ru-RU"/>
        </a:p>
      </dgm:t>
    </dgm:pt>
    <dgm:pt modelId="{BD00C129-4725-47D7-8EFD-5A163B2621A8}">
      <dgm:prSet phldrT="[Текст]"/>
      <dgm:spPr>
        <a:blipFill rotWithShape="0">
          <a:blip xmlns:r="http://schemas.openxmlformats.org/officeDocument/2006/relationships" r:embed="rId1"/>
          <a:tile tx="0" ty="0" sx="100000" sy="100000" flip="none" algn="tl"/>
        </a:blipFill>
      </dgm:spPr>
      <dgm:t>
        <a:bodyPr/>
        <a:lstStyle/>
        <a:p>
          <a:r>
            <a:rPr lang="ru-RU" b="1" dirty="0" smtClean="0">
              <a:latin typeface="Times New Roman" pitchFamily="18" charset="0"/>
              <a:cs typeface="Times New Roman" pitchFamily="18" charset="0"/>
            </a:rPr>
            <a:t>высказывать своё предположение на основе работы с материалом учебника; </a:t>
          </a:r>
          <a:endParaRPr lang="ru-RU" b="1" dirty="0"/>
        </a:p>
      </dgm:t>
    </dgm:pt>
    <dgm:pt modelId="{B620725F-0A36-4E57-BAFD-0ECB05AFB009}" type="parTrans" cxnId="{7FAB08B6-06A8-459F-8804-3E9E1C5F7074}">
      <dgm:prSet/>
      <dgm:spPr/>
      <dgm:t>
        <a:bodyPr/>
        <a:lstStyle/>
        <a:p>
          <a:endParaRPr lang="ru-RU"/>
        </a:p>
      </dgm:t>
    </dgm:pt>
    <dgm:pt modelId="{7E0CE67D-0CED-47C8-85B8-9CA590BF8A7E}" type="sibTrans" cxnId="{7FAB08B6-06A8-459F-8804-3E9E1C5F7074}">
      <dgm:prSet/>
      <dgm:spPr/>
      <dgm:t>
        <a:bodyPr/>
        <a:lstStyle/>
        <a:p>
          <a:endParaRPr lang="ru-RU"/>
        </a:p>
      </dgm:t>
    </dgm:pt>
    <dgm:pt modelId="{17568120-30C5-4F06-8898-7AFE748C0589}">
      <dgm:prSet custT="1"/>
      <dgm:spPr/>
      <dgm:t>
        <a:bodyPr/>
        <a:lstStyle/>
        <a:p>
          <a:r>
            <a:rPr lang="ru-RU" sz="1000" b="1" dirty="0" smtClean="0">
              <a:latin typeface="Times New Roman" pitchFamily="18" charset="0"/>
              <a:cs typeface="Times New Roman" pitchFamily="18" charset="0"/>
            </a:rPr>
            <a:t>представлять информацию в виде схемы; </a:t>
          </a:r>
          <a:endParaRPr lang="ru-RU" sz="1000" b="1" dirty="0">
            <a:latin typeface="Times New Roman" pitchFamily="18" charset="0"/>
            <a:cs typeface="Times New Roman" pitchFamily="18" charset="0"/>
          </a:endParaRPr>
        </a:p>
      </dgm:t>
    </dgm:pt>
    <dgm:pt modelId="{93CD43E9-2DDE-42C4-8D4A-383828F20473}" type="parTrans" cxnId="{F6961558-4528-40A9-8F9B-CB922F92D838}">
      <dgm:prSet/>
      <dgm:spPr/>
      <dgm:t>
        <a:bodyPr/>
        <a:lstStyle/>
        <a:p>
          <a:endParaRPr lang="ru-RU"/>
        </a:p>
      </dgm:t>
    </dgm:pt>
    <dgm:pt modelId="{70012FC4-5ADC-452F-9232-1C3EFE8D1A80}" type="sibTrans" cxnId="{F6961558-4528-40A9-8F9B-CB922F92D838}">
      <dgm:prSet/>
      <dgm:spPr/>
      <dgm:t>
        <a:bodyPr/>
        <a:lstStyle/>
        <a:p>
          <a:endParaRPr lang="ru-RU"/>
        </a:p>
      </dgm:t>
    </dgm:pt>
    <dgm:pt modelId="{858E41BA-E69F-4378-BA13-D1A8FAFC81A1}">
      <dgm:prSet custT="1"/>
      <dgm:spPr/>
      <dgm:t>
        <a:bodyPr/>
        <a:lstStyle/>
        <a:p>
          <a:r>
            <a:rPr lang="ru-RU" sz="1000" b="1" dirty="0" smtClean="0">
              <a:latin typeface="Times New Roman" pitchFamily="18" charset="0"/>
              <a:cs typeface="Times New Roman" pitchFamily="18" charset="0"/>
            </a:rPr>
            <a:t>выявлять сущность, особенности  объектов; </a:t>
          </a:r>
          <a:endParaRPr lang="ru-RU" sz="1000" b="1" dirty="0">
            <a:latin typeface="Times New Roman" pitchFamily="18" charset="0"/>
            <a:cs typeface="Times New Roman" pitchFamily="18" charset="0"/>
          </a:endParaRPr>
        </a:p>
      </dgm:t>
    </dgm:pt>
    <dgm:pt modelId="{A826F47F-1415-4848-944F-52FA723EE6F2}" type="parTrans" cxnId="{067250E4-EC4F-43BB-A331-559555AA8E71}">
      <dgm:prSet/>
      <dgm:spPr/>
      <dgm:t>
        <a:bodyPr/>
        <a:lstStyle/>
        <a:p>
          <a:endParaRPr lang="ru-RU"/>
        </a:p>
      </dgm:t>
    </dgm:pt>
    <dgm:pt modelId="{AA03DE04-1BCC-482E-AD4F-3C2F87DFEC8C}" type="sibTrans" cxnId="{067250E4-EC4F-43BB-A331-559555AA8E71}">
      <dgm:prSet/>
      <dgm:spPr/>
      <dgm:t>
        <a:bodyPr/>
        <a:lstStyle/>
        <a:p>
          <a:endParaRPr lang="ru-RU"/>
        </a:p>
      </dgm:t>
    </dgm:pt>
    <dgm:pt modelId="{919ABBF1-64C4-4CA5-B074-CC9CA61EA358}">
      <dgm:prSet custT="1"/>
      <dgm:spPr/>
      <dgm:t>
        <a:bodyPr/>
        <a:lstStyle/>
        <a:p>
          <a:r>
            <a:rPr lang="ru-RU" sz="1000" b="1" dirty="0" smtClean="0">
              <a:latin typeface="Times New Roman" pitchFamily="18" charset="0"/>
              <a:cs typeface="Times New Roman" pitchFamily="18" charset="0"/>
            </a:rPr>
            <a:t>на основе анализа объектов делать выводы; </a:t>
          </a:r>
          <a:endParaRPr lang="ru-RU" sz="1000" b="1" dirty="0">
            <a:latin typeface="Times New Roman" pitchFamily="18" charset="0"/>
            <a:cs typeface="Times New Roman" pitchFamily="18" charset="0"/>
          </a:endParaRPr>
        </a:p>
      </dgm:t>
    </dgm:pt>
    <dgm:pt modelId="{D67DC1F7-C45F-436D-9458-15BF0C372BF1}" type="parTrans" cxnId="{18BE60E0-BDD7-415E-A00A-36761D8BBC3D}">
      <dgm:prSet/>
      <dgm:spPr/>
      <dgm:t>
        <a:bodyPr/>
        <a:lstStyle/>
        <a:p>
          <a:endParaRPr lang="ru-RU"/>
        </a:p>
      </dgm:t>
    </dgm:pt>
    <dgm:pt modelId="{95919367-5884-4247-8B10-398CE4F09B45}" type="sibTrans" cxnId="{18BE60E0-BDD7-415E-A00A-36761D8BBC3D}">
      <dgm:prSet/>
      <dgm:spPr/>
      <dgm:t>
        <a:bodyPr/>
        <a:lstStyle/>
        <a:p>
          <a:endParaRPr lang="ru-RU"/>
        </a:p>
      </dgm:t>
    </dgm:pt>
    <dgm:pt modelId="{D6A356AF-4B0A-4722-AB4C-0F30BC83DD48}">
      <dgm:prSet custT="1"/>
      <dgm:spPr/>
      <dgm:t>
        <a:bodyPr/>
        <a:lstStyle/>
        <a:p>
          <a:r>
            <a:rPr lang="ru-RU" sz="1000" b="1" dirty="0" smtClean="0">
              <a:latin typeface="Times New Roman" pitchFamily="18" charset="0"/>
              <a:cs typeface="Times New Roman" pitchFamily="18" charset="0"/>
            </a:rPr>
            <a:t>обобщать и классифицировать по признакам; </a:t>
          </a:r>
          <a:endParaRPr lang="ru-RU" sz="1000" b="1" dirty="0">
            <a:latin typeface="Times New Roman" pitchFamily="18" charset="0"/>
            <a:cs typeface="Times New Roman" pitchFamily="18" charset="0"/>
          </a:endParaRPr>
        </a:p>
      </dgm:t>
    </dgm:pt>
    <dgm:pt modelId="{8A203843-DCA1-4B4E-9DB0-7CD18515AB7D}" type="parTrans" cxnId="{35D53718-A3E8-418E-8D41-7B6B74305BBB}">
      <dgm:prSet/>
      <dgm:spPr/>
      <dgm:t>
        <a:bodyPr/>
        <a:lstStyle/>
        <a:p>
          <a:endParaRPr lang="ru-RU"/>
        </a:p>
      </dgm:t>
    </dgm:pt>
    <dgm:pt modelId="{D9DCB518-0044-4161-A11C-F48D2CE58070}" type="sibTrans" cxnId="{35D53718-A3E8-418E-8D41-7B6B74305BBB}">
      <dgm:prSet/>
      <dgm:spPr/>
      <dgm:t>
        <a:bodyPr/>
        <a:lstStyle/>
        <a:p>
          <a:endParaRPr lang="ru-RU"/>
        </a:p>
      </dgm:t>
    </dgm:pt>
    <dgm:pt modelId="{295B0E28-CB7C-4886-A228-BDB110EC3F9D}">
      <dgm:prSet custT="1"/>
      <dgm:spPr/>
      <dgm:t>
        <a:bodyPr/>
        <a:lstStyle/>
        <a:p>
          <a:r>
            <a:rPr lang="ru-RU" sz="1000" b="1" dirty="0" smtClean="0">
              <a:latin typeface="Times New Roman" pitchFamily="18" charset="0"/>
              <a:cs typeface="Times New Roman" pitchFamily="18" charset="0"/>
            </a:rPr>
            <a:t>ориентироваться на развороте учебника; </a:t>
          </a:r>
          <a:endParaRPr lang="ru-RU" sz="1000" b="1" dirty="0">
            <a:latin typeface="Times New Roman" pitchFamily="18" charset="0"/>
            <a:cs typeface="Times New Roman" pitchFamily="18" charset="0"/>
          </a:endParaRPr>
        </a:p>
      </dgm:t>
    </dgm:pt>
    <dgm:pt modelId="{6B73B0E8-F300-4192-9B56-AA0E1EB9C838}" type="parTrans" cxnId="{2AC9B97C-224C-46E9-9CDE-E85E92545D54}">
      <dgm:prSet/>
      <dgm:spPr/>
      <dgm:t>
        <a:bodyPr/>
        <a:lstStyle/>
        <a:p>
          <a:endParaRPr lang="ru-RU"/>
        </a:p>
      </dgm:t>
    </dgm:pt>
    <dgm:pt modelId="{777FD165-1372-44C3-B1C3-892273571CA4}" type="sibTrans" cxnId="{2AC9B97C-224C-46E9-9CDE-E85E92545D54}">
      <dgm:prSet/>
      <dgm:spPr/>
      <dgm:t>
        <a:bodyPr/>
        <a:lstStyle/>
        <a:p>
          <a:endParaRPr lang="ru-RU"/>
        </a:p>
      </dgm:t>
    </dgm:pt>
    <dgm:pt modelId="{7B5E8420-EF9B-4E42-B174-B35AA3975098}">
      <dgm:prSet custT="1"/>
      <dgm:spPr/>
      <dgm:t>
        <a:bodyPr/>
        <a:lstStyle/>
        <a:p>
          <a:r>
            <a:rPr lang="ru-RU" sz="1000" b="1" dirty="0" smtClean="0">
              <a:latin typeface="Times New Roman" pitchFamily="18" charset="0"/>
              <a:cs typeface="Times New Roman" pitchFamily="18" charset="0"/>
            </a:rPr>
            <a:t>находить ответы на вопросы в иллюстрации.</a:t>
          </a:r>
          <a:endParaRPr lang="ru-RU" sz="1000" b="1" dirty="0"/>
        </a:p>
      </dgm:t>
    </dgm:pt>
    <dgm:pt modelId="{6C61B171-BF04-4EE8-813C-B25CADAF0638}" type="parTrans" cxnId="{821BDA37-144D-4D44-A7EA-3BA254A63903}">
      <dgm:prSet/>
      <dgm:spPr/>
      <dgm:t>
        <a:bodyPr/>
        <a:lstStyle/>
        <a:p>
          <a:endParaRPr lang="ru-RU"/>
        </a:p>
      </dgm:t>
    </dgm:pt>
    <dgm:pt modelId="{1E99F421-51C0-4C76-9C12-B65DA49BBDCD}" type="sibTrans" cxnId="{821BDA37-144D-4D44-A7EA-3BA254A63903}">
      <dgm:prSet/>
      <dgm:spPr/>
      <dgm:t>
        <a:bodyPr/>
        <a:lstStyle/>
        <a:p>
          <a:endParaRPr lang="ru-RU"/>
        </a:p>
      </dgm:t>
    </dgm:pt>
    <dgm:pt modelId="{C0D6C73A-708A-46FA-A00D-860D5DA89714}">
      <dgm:prSet/>
      <dgm:spPr/>
      <dgm:t>
        <a:bodyPr/>
        <a:lstStyle/>
        <a:p>
          <a:r>
            <a:rPr lang="ru-RU" b="1" dirty="0" smtClean="0">
              <a:latin typeface="Times New Roman" pitchFamily="18" charset="0"/>
              <a:cs typeface="Times New Roman" pitchFamily="18" charset="0"/>
            </a:rPr>
            <a:t>строить речевое высказывание в соответствии с поставленными задачами; </a:t>
          </a:r>
          <a:endParaRPr lang="ru-RU" b="1" dirty="0">
            <a:latin typeface="Times New Roman" pitchFamily="18" charset="0"/>
            <a:cs typeface="Times New Roman" pitchFamily="18" charset="0"/>
          </a:endParaRPr>
        </a:p>
      </dgm:t>
    </dgm:pt>
    <dgm:pt modelId="{CE10CEDC-9BA2-4C7A-B743-CDC0E6527134}" type="parTrans" cxnId="{520990E7-1A34-452E-B35F-C5CF5F520945}">
      <dgm:prSet/>
      <dgm:spPr/>
      <dgm:t>
        <a:bodyPr/>
        <a:lstStyle/>
        <a:p>
          <a:endParaRPr lang="ru-RU"/>
        </a:p>
      </dgm:t>
    </dgm:pt>
    <dgm:pt modelId="{B10437A6-FB08-49A9-ACE0-267735B49A93}" type="sibTrans" cxnId="{520990E7-1A34-452E-B35F-C5CF5F520945}">
      <dgm:prSet/>
      <dgm:spPr/>
      <dgm:t>
        <a:bodyPr/>
        <a:lstStyle/>
        <a:p>
          <a:endParaRPr lang="ru-RU"/>
        </a:p>
      </dgm:t>
    </dgm:pt>
    <dgm:pt modelId="{B58E4AE5-5C6A-4E92-BA3C-308831FB12F2}">
      <dgm:prSet/>
      <dgm:spPr/>
      <dgm:t>
        <a:bodyPr/>
        <a:lstStyle/>
        <a:p>
          <a:r>
            <a:rPr lang="ru-RU" b="1" dirty="0" smtClean="0">
              <a:latin typeface="Times New Roman" pitchFamily="18" charset="0"/>
              <a:cs typeface="Times New Roman" pitchFamily="18" charset="0"/>
            </a:rPr>
            <a:t>оформлять свои мысли в устной форме; </a:t>
          </a:r>
          <a:endParaRPr lang="ru-RU" b="1" dirty="0">
            <a:latin typeface="Times New Roman" pitchFamily="18" charset="0"/>
            <a:cs typeface="Times New Roman" pitchFamily="18" charset="0"/>
          </a:endParaRPr>
        </a:p>
      </dgm:t>
    </dgm:pt>
    <dgm:pt modelId="{0FCE4255-E627-4465-BABC-04B5AA83A375}" type="parTrans" cxnId="{8FDC8C37-1E79-408B-81FC-2D0A13571B2F}">
      <dgm:prSet/>
      <dgm:spPr/>
      <dgm:t>
        <a:bodyPr/>
        <a:lstStyle/>
        <a:p>
          <a:endParaRPr lang="ru-RU"/>
        </a:p>
      </dgm:t>
    </dgm:pt>
    <dgm:pt modelId="{7F973B38-8698-4AC2-9C2B-102755D9F241}" type="sibTrans" cxnId="{8FDC8C37-1E79-408B-81FC-2D0A13571B2F}">
      <dgm:prSet/>
      <dgm:spPr/>
      <dgm:t>
        <a:bodyPr/>
        <a:lstStyle/>
        <a:p>
          <a:endParaRPr lang="ru-RU"/>
        </a:p>
      </dgm:t>
    </dgm:pt>
    <dgm:pt modelId="{93DEA0F9-AC1C-4E07-B3EE-0700970702E4}">
      <dgm:prSet/>
      <dgm:spPr/>
      <dgm:t>
        <a:bodyPr/>
        <a:lstStyle/>
        <a:p>
          <a:r>
            <a:rPr lang="ru-RU" b="1" dirty="0" smtClean="0">
              <a:latin typeface="Times New Roman" pitchFamily="18" charset="0"/>
              <a:cs typeface="Times New Roman" pitchFamily="18" charset="0"/>
            </a:rPr>
            <a:t>работать в паре.</a:t>
          </a:r>
          <a:endParaRPr lang="ru-RU" b="1" dirty="0">
            <a:latin typeface="Times New Roman" pitchFamily="18" charset="0"/>
            <a:cs typeface="Times New Roman" pitchFamily="18" charset="0"/>
          </a:endParaRPr>
        </a:p>
      </dgm:t>
    </dgm:pt>
    <dgm:pt modelId="{53D61277-F2A9-479E-8593-31D69386BA26}" type="parTrans" cxnId="{1EF6BE06-2EA2-463E-9C33-AF1E92EF08F3}">
      <dgm:prSet/>
      <dgm:spPr/>
      <dgm:t>
        <a:bodyPr/>
        <a:lstStyle/>
        <a:p>
          <a:endParaRPr lang="ru-RU"/>
        </a:p>
      </dgm:t>
    </dgm:pt>
    <dgm:pt modelId="{937111B6-617C-4917-B15B-0A69C0A01290}" type="sibTrans" cxnId="{1EF6BE06-2EA2-463E-9C33-AF1E92EF08F3}">
      <dgm:prSet/>
      <dgm:spPr/>
      <dgm:t>
        <a:bodyPr/>
        <a:lstStyle/>
        <a:p>
          <a:endParaRPr lang="ru-RU"/>
        </a:p>
      </dgm:t>
    </dgm:pt>
    <dgm:pt modelId="{F5BA1B27-A241-4400-833F-3CE04763E009}">
      <dgm:prSet/>
      <dgm:spPr/>
      <dgm:t>
        <a:bodyPr/>
        <a:lstStyle/>
        <a:p>
          <a:r>
            <a:rPr lang="ru-RU" b="1" dirty="0" smtClean="0">
              <a:latin typeface="Times New Roman" pitchFamily="18" charset="0"/>
              <a:cs typeface="Times New Roman" pitchFamily="18" charset="0"/>
            </a:rPr>
            <a:t>оценивать учебные действия в соответствии с поставленной задачей; </a:t>
          </a:r>
          <a:endParaRPr lang="ru-RU" b="1" dirty="0">
            <a:latin typeface="Times New Roman" pitchFamily="18" charset="0"/>
            <a:cs typeface="Times New Roman" pitchFamily="18" charset="0"/>
          </a:endParaRPr>
        </a:p>
      </dgm:t>
    </dgm:pt>
    <dgm:pt modelId="{1675FCF5-6408-496E-9DDC-E2D142B6EE96}" type="parTrans" cxnId="{2A41083F-D4F3-4779-A033-977A0BC4A8D2}">
      <dgm:prSet/>
      <dgm:spPr/>
      <dgm:t>
        <a:bodyPr/>
        <a:lstStyle/>
        <a:p>
          <a:endParaRPr lang="ru-RU"/>
        </a:p>
      </dgm:t>
    </dgm:pt>
    <dgm:pt modelId="{4FADAE40-9124-4897-9ADB-7CB173636456}" type="sibTrans" cxnId="{2A41083F-D4F3-4779-A033-977A0BC4A8D2}">
      <dgm:prSet/>
      <dgm:spPr/>
      <dgm:t>
        <a:bodyPr/>
        <a:lstStyle/>
        <a:p>
          <a:endParaRPr lang="ru-RU"/>
        </a:p>
      </dgm:t>
    </dgm:pt>
    <dgm:pt modelId="{68972435-99A0-4A46-A885-7C972C095DB7}">
      <dgm:prSet/>
      <dgm:spPr/>
      <dgm:t>
        <a:bodyPr/>
        <a:lstStyle/>
        <a:p>
          <a:r>
            <a:rPr lang="ru-RU" b="1" dirty="0" smtClean="0">
              <a:latin typeface="Times New Roman" pitchFamily="18" charset="0"/>
              <a:cs typeface="Times New Roman" pitchFamily="18" charset="0"/>
            </a:rPr>
            <a:t>прогнозировать предстоящую работу (составлять план); </a:t>
          </a:r>
          <a:endParaRPr lang="ru-RU" b="1" dirty="0">
            <a:latin typeface="Times New Roman" pitchFamily="18" charset="0"/>
            <a:cs typeface="Times New Roman" pitchFamily="18" charset="0"/>
          </a:endParaRPr>
        </a:p>
      </dgm:t>
    </dgm:pt>
    <dgm:pt modelId="{41B8C045-A897-4860-9D48-EB47AEE01E19}" type="parTrans" cxnId="{7C6B1AC1-5102-4866-A33C-4B79564928ED}">
      <dgm:prSet/>
      <dgm:spPr/>
      <dgm:t>
        <a:bodyPr/>
        <a:lstStyle/>
        <a:p>
          <a:endParaRPr lang="ru-RU"/>
        </a:p>
      </dgm:t>
    </dgm:pt>
    <dgm:pt modelId="{C3A39C86-82F8-42EB-B8D4-9570FC53A9CC}" type="sibTrans" cxnId="{7C6B1AC1-5102-4866-A33C-4B79564928ED}">
      <dgm:prSet/>
      <dgm:spPr/>
      <dgm:t>
        <a:bodyPr/>
        <a:lstStyle/>
        <a:p>
          <a:endParaRPr lang="ru-RU"/>
        </a:p>
      </dgm:t>
    </dgm:pt>
    <dgm:pt modelId="{154EB567-BFE4-4859-A3F5-5D9246121DBA}">
      <dgm:prSet/>
      <dgm:spPr/>
      <dgm:t>
        <a:bodyPr/>
        <a:lstStyle/>
        <a:p>
          <a:r>
            <a:rPr lang="ru-RU" b="1" dirty="0" smtClean="0">
              <a:latin typeface="Times New Roman" pitchFamily="18" charset="0"/>
              <a:cs typeface="Times New Roman" pitchFamily="18" charset="0"/>
            </a:rPr>
            <a:t>осуществлять познавательную и личностную рефлексию</a:t>
          </a:r>
          <a:r>
            <a:rPr lang="ru-RU" dirty="0" smtClean="0">
              <a:latin typeface="Times New Roman" pitchFamily="18" charset="0"/>
              <a:cs typeface="Times New Roman" pitchFamily="18" charset="0"/>
            </a:rPr>
            <a:t>.</a:t>
          </a:r>
          <a:endParaRPr lang="ru-RU" dirty="0"/>
        </a:p>
      </dgm:t>
    </dgm:pt>
    <dgm:pt modelId="{20B3EFF7-5628-427F-AD73-EBE475B463A4}" type="parTrans" cxnId="{B1B370EC-E296-433C-BC36-07ACD4FD3E99}">
      <dgm:prSet/>
      <dgm:spPr/>
      <dgm:t>
        <a:bodyPr/>
        <a:lstStyle/>
        <a:p>
          <a:endParaRPr lang="ru-RU"/>
        </a:p>
      </dgm:t>
    </dgm:pt>
    <dgm:pt modelId="{D0EDF1D8-791D-4BA7-A92D-5789CBFC811D}" type="sibTrans" cxnId="{B1B370EC-E296-433C-BC36-07ACD4FD3E99}">
      <dgm:prSet/>
      <dgm:spPr/>
      <dgm:t>
        <a:bodyPr/>
        <a:lstStyle/>
        <a:p>
          <a:endParaRPr lang="ru-RU"/>
        </a:p>
      </dgm:t>
    </dgm:pt>
    <dgm:pt modelId="{74242A62-C639-4640-86B5-730C1F102E42}" type="pres">
      <dgm:prSet presAssocID="{7BA9BB24-300D-4E45-875E-C39555DD550E}" presName="Name0" presStyleCnt="0">
        <dgm:presLayoutVars>
          <dgm:dir/>
          <dgm:animLvl val="lvl"/>
          <dgm:resizeHandles val="exact"/>
        </dgm:presLayoutVars>
      </dgm:prSet>
      <dgm:spPr/>
      <dgm:t>
        <a:bodyPr/>
        <a:lstStyle/>
        <a:p>
          <a:endParaRPr lang="ru-RU"/>
        </a:p>
      </dgm:t>
    </dgm:pt>
    <dgm:pt modelId="{0D56396A-1258-4DDE-81E2-9288CDAA0265}" type="pres">
      <dgm:prSet presAssocID="{29BE3FD1-8818-4EA6-A59A-DD7BAB744775}" presName="linNode" presStyleCnt="0"/>
      <dgm:spPr/>
    </dgm:pt>
    <dgm:pt modelId="{66456215-D05F-4D46-A96E-10490D83828E}" type="pres">
      <dgm:prSet presAssocID="{29BE3FD1-8818-4EA6-A59A-DD7BAB744775}" presName="parentText" presStyleLbl="node1" presStyleIdx="0" presStyleCnt="3">
        <dgm:presLayoutVars>
          <dgm:chMax val="1"/>
          <dgm:bulletEnabled val="1"/>
        </dgm:presLayoutVars>
      </dgm:prSet>
      <dgm:spPr/>
      <dgm:t>
        <a:bodyPr/>
        <a:lstStyle/>
        <a:p>
          <a:endParaRPr lang="ru-RU"/>
        </a:p>
      </dgm:t>
    </dgm:pt>
    <dgm:pt modelId="{64471707-0906-4EA1-BE08-F8A2B96C7562}" type="pres">
      <dgm:prSet presAssocID="{29BE3FD1-8818-4EA6-A59A-DD7BAB744775}" presName="descendantText" presStyleLbl="alignAccFollowNode1" presStyleIdx="0" presStyleCnt="3">
        <dgm:presLayoutVars>
          <dgm:bulletEnabled val="1"/>
        </dgm:presLayoutVars>
      </dgm:prSet>
      <dgm:spPr/>
      <dgm:t>
        <a:bodyPr/>
        <a:lstStyle/>
        <a:p>
          <a:endParaRPr lang="ru-RU"/>
        </a:p>
      </dgm:t>
    </dgm:pt>
    <dgm:pt modelId="{0C14C8BF-D4D5-4C2F-A87F-18293E2D6D87}" type="pres">
      <dgm:prSet presAssocID="{C0FFE867-D3AB-43F6-90B3-64077332BE58}" presName="sp" presStyleCnt="0"/>
      <dgm:spPr/>
    </dgm:pt>
    <dgm:pt modelId="{272B9625-1581-4BB6-B334-28BDDFA73B00}" type="pres">
      <dgm:prSet presAssocID="{4779DE3F-377B-4FD2-B64D-CC656E5E6BAC}" presName="linNode" presStyleCnt="0"/>
      <dgm:spPr/>
    </dgm:pt>
    <dgm:pt modelId="{B93C4970-9B14-4E2B-B65C-255D8C80B526}" type="pres">
      <dgm:prSet presAssocID="{4779DE3F-377B-4FD2-B64D-CC656E5E6BAC}" presName="parentText" presStyleLbl="node1" presStyleIdx="1" presStyleCnt="3">
        <dgm:presLayoutVars>
          <dgm:chMax val="1"/>
          <dgm:bulletEnabled val="1"/>
        </dgm:presLayoutVars>
      </dgm:prSet>
      <dgm:spPr/>
      <dgm:t>
        <a:bodyPr/>
        <a:lstStyle/>
        <a:p>
          <a:endParaRPr lang="ru-RU"/>
        </a:p>
      </dgm:t>
    </dgm:pt>
    <dgm:pt modelId="{5875527C-78DD-4D83-9077-1B3DAC41678E}" type="pres">
      <dgm:prSet presAssocID="{4779DE3F-377B-4FD2-B64D-CC656E5E6BAC}" presName="descendantText" presStyleLbl="alignAccFollowNode1" presStyleIdx="1" presStyleCnt="3">
        <dgm:presLayoutVars>
          <dgm:bulletEnabled val="1"/>
        </dgm:presLayoutVars>
      </dgm:prSet>
      <dgm:spPr/>
      <dgm:t>
        <a:bodyPr/>
        <a:lstStyle/>
        <a:p>
          <a:endParaRPr lang="ru-RU"/>
        </a:p>
      </dgm:t>
    </dgm:pt>
    <dgm:pt modelId="{F4FEBB40-4F4D-4007-980E-38F484089FA7}" type="pres">
      <dgm:prSet presAssocID="{EF368C4E-D04F-49DE-8470-F6A02AA92E6F}" presName="sp" presStyleCnt="0"/>
      <dgm:spPr/>
    </dgm:pt>
    <dgm:pt modelId="{3190E49F-53FB-4B07-B3A7-38B4B67E3373}" type="pres">
      <dgm:prSet presAssocID="{D7B97A9C-B9D4-40B8-B149-C0A9438C118A}" presName="linNode" presStyleCnt="0"/>
      <dgm:spPr/>
    </dgm:pt>
    <dgm:pt modelId="{E234A016-CF8C-4019-B7D5-42AC83A4E585}" type="pres">
      <dgm:prSet presAssocID="{D7B97A9C-B9D4-40B8-B149-C0A9438C118A}" presName="parentText" presStyleLbl="node1" presStyleIdx="2" presStyleCnt="3">
        <dgm:presLayoutVars>
          <dgm:chMax val="1"/>
          <dgm:bulletEnabled val="1"/>
        </dgm:presLayoutVars>
      </dgm:prSet>
      <dgm:spPr/>
      <dgm:t>
        <a:bodyPr/>
        <a:lstStyle/>
        <a:p>
          <a:endParaRPr lang="ru-RU"/>
        </a:p>
      </dgm:t>
    </dgm:pt>
    <dgm:pt modelId="{1B452595-CE9B-475A-A91F-8521D6E0F244}" type="pres">
      <dgm:prSet presAssocID="{D7B97A9C-B9D4-40B8-B149-C0A9438C118A}" presName="descendantText" presStyleLbl="alignAccFollowNode1" presStyleIdx="2" presStyleCnt="3">
        <dgm:presLayoutVars>
          <dgm:bulletEnabled val="1"/>
        </dgm:presLayoutVars>
      </dgm:prSet>
      <dgm:spPr/>
      <dgm:t>
        <a:bodyPr/>
        <a:lstStyle/>
        <a:p>
          <a:endParaRPr lang="ru-RU"/>
        </a:p>
      </dgm:t>
    </dgm:pt>
  </dgm:ptLst>
  <dgm:cxnLst>
    <dgm:cxn modelId="{821BDA37-144D-4D44-A7EA-3BA254A63903}" srcId="{29BE3FD1-8818-4EA6-A59A-DD7BAB744775}" destId="{7B5E8420-EF9B-4E42-B174-B35AA3975098}" srcOrd="6" destOrd="0" parTransId="{6C61B171-BF04-4EE8-813C-B25CADAF0638}" sibTransId="{1E99F421-51C0-4C76-9C12-B65DA49BBDCD}"/>
    <dgm:cxn modelId="{5AB8FF65-2F09-4643-A400-95D181B8BF46}" type="presOf" srcId="{68972435-99A0-4A46-A885-7C972C095DB7}" destId="{1B452595-CE9B-475A-A91F-8521D6E0F244}" srcOrd="0" destOrd="2" presId="urn:microsoft.com/office/officeart/2005/8/layout/vList5"/>
    <dgm:cxn modelId="{466E6133-1329-43B9-894E-50E49A0944B5}" type="presOf" srcId="{58BF2675-A0A6-4D8D-9AE7-77E9C9D58C41}" destId="{5875527C-78DD-4D83-9077-1B3DAC41678E}" srcOrd="0" destOrd="0" presId="urn:microsoft.com/office/officeart/2005/8/layout/vList5"/>
    <dgm:cxn modelId="{7C6B1AC1-5102-4866-A33C-4B79564928ED}" srcId="{D7B97A9C-B9D4-40B8-B149-C0A9438C118A}" destId="{68972435-99A0-4A46-A885-7C972C095DB7}" srcOrd="2" destOrd="0" parTransId="{41B8C045-A897-4860-9D48-EB47AEE01E19}" sibTransId="{C3A39C86-82F8-42EB-B8D4-9570FC53A9CC}"/>
    <dgm:cxn modelId="{1EF6BE06-2EA2-463E-9C33-AF1E92EF08F3}" srcId="{4779DE3F-377B-4FD2-B64D-CC656E5E6BAC}" destId="{93DEA0F9-AC1C-4E07-B3EE-0700970702E4}" srcOrd="3" destOrd="0" parTransId="{53D61277-F2A9-479E-8593-31D69386BA26}" sibTransId="{937111B6-617C-4917-B15B-0A69C0A01290}"/>
    <dgm:cxn modelId="{EEFCF72A-37A6-4CE0-8696-3088550EE0DA}" type="presOf" srcId="{BD00C129-4725-47D7-8EFD-5A163B2621A8}" destId="{1B452595-CE9B-475A-A91F-8521D6E0F244}" srcOrd="0" destOrd="0" presId="urn:microsoft.com/office/officeart/2005/8/layout/vList5"/>
    <dgm:cxn modelId="{5CE09D27-533B-49B4-997C-42619A5A92D1}" type="presOf" srcId="{93DEA0F9-AC1C-4E07-B3EE-0700970702E4}" destId="{5875527C-78DD-4D83-9077-1B3DAC41678E}" srcOrd="0" destOrd="3" presId="urn:microsoft.com/office/officeart/2005/8/layout/vList5"/>
    <dgm:cxn modelId="{2DB96786-89D2-46F0-82BE-B45C951836CA}" type="presOf" srcId="{4779DE3F-377B-4FD2-B64D-CC656E5E6BAC}" destId="{B93C4970-9B14-4E2B-B65C-255D8C80B526}" srcOrd="0" destOrd="0" presId="urn:microsoft.com/office/officeart/2005/8/layout/vList5"/>
    <dgm:cxn modelId="{8E40BED6-0B14-488E-B3AD-AB871E781C72}" srcId="{4779DE3F-377B-4FD2-B64D-CC656E5E6BAC}" destId="{58BF2675-A0A6-4D8D-9AE7-77E9C9D58C41}" srcOrd="0" destOrd="0" parTransId="{B3426DE9-2BEE-4028-9C43-41C47D930F13}" sibTransId="{D15183E4-30CA-4D63-B9E3-7749E26A4CAA}"/>
    <dgm:cxn modelId="{F3B019CA-9875-48CB-98B3-7784CD9CA245}" type="presOf" srcId="{7B5E8420-EF9B-4E42-B174-B35AA3975098}" destId="{64471707-0906-4EA1-BE08-F8A2B96C7562}" srcOrd="0" destOrd="6" presId="urn:microsoft.com/office/officeart/2005/8/layout/vList5"/>
    <dgm:cxn modelId="{2AF95604-1195-4C5C-9847-307A2B19CE89}" srcId="{7BA9BB24-300D-4E45-875E-C39555DD550E}" destId="{4779DE3F-377B-4FD2-B64D-CC656E5E6BAC}" srcOrd="1" destOrd="0" parTransId="{C9E7E004-8297-4141-A4C3-9588071392B7}" sibTransId="{EF368C4E-D04F-49DE-8470-F6A02AA92E6F}"/>
    <dgm:cxn modelId="{D4DA17DE-1F12-4D08-834A-1CCD01A133BE}" srcId="{29BE3FD1-8818-4EA6-A59A-DD7BAB744775}" destId="{3E092F19-655E-4957-B4C8-5A1239B4411A}" srcOrd="0" destOrd="0" parTransId="{5C5F25C8-F67E-4440-A5B7-00F904FC828A}" sibTransId="{106D711D-13C2-4DEA-BC0B-6E3DBECDDA4E}"/>
    <dgm:cxn modelId="{5E805922-9E23-4FCD-A0B4-D3F047EB5C01}" type="presOf" srcId="{C0D6C73A-708A-46FA-A00D-860D5DA89714}" destId="{5875527C-78DD-4D83-9077-1B3DAC41678E}" srcOrd="0" destOrd="1" presId="urn:microsoft.com/office/officeart/2005/8/layout/vList5"/>
    <dgm:cxn modelId="{943E0A31-365C-4E95-A179-32178362201C}" type="presOf" srcId="{29BE3FD1-8818-4EA6-A59A-DD7BAB744775}" destId="{66456215-D05F-4D46-A96E-10490D83828E}" srcOrd="0" destOrd="0" presId="urn:microsoft.com/office/officeart/2005/8/layout/vList5"/>
    <dgm:cxn modelId="{7159622B-FDF3-4B76-84C5-40D251116BB5}" type="presOf" srcId="{7BA9BB24-300D-4E45-875E-C39555DD550E}" destId="{74242A62-C639-4640-86B5-730C1F102E42}" srcOrd="0" destOrd="0" presId="urn:microsoft.com/office/officeart/2005/8/layout/vList5"/>
    <dgm:cxn modelId="{DEB414D2-81AC-47E9-BE0E-BC51F50B2E9C}" type="presOf" srcId="{919ABBF1-64C4-4CA5-B074-CC9CA61EA358}" destId="{64471707-0906-4EA1-BE08-F8A2B96C7562}" srcOrd="0" destOrd="3" presId="urn:microsoft.com/office/officeart/2005/8/layout/vList5"/>
    <dgm:cxn modelId="{2A41083F-D4F3-4779-A033-977A0BC4A8D2}" srcId="{D7B97A9C-B9D4-40B8-B149-C0A9438C118A}" destId="{F5BA1B27-A241-4400-833F-3CE04763E009}" srcOrd="1" destOrd="0" parTransId="{1675FCF5-6408-496E-9DDC-E2D142B6EE96}" sibTransId="{4FADAE40-9124-4897-9ADB-7CB173636456}"/>
    <dgm:cxn modelId="{E0D0150D-9045-469E-AB98-F34674A326AA}" type="presOf" srcId="{3E092F19-655E-4957-B4C8-5A1239B4411A}" destId="{64471707-0906-4EA1-BE08-F8A2B96C7562}" srcOrd="0" destOrd="0" presId="urn:microsoft.com/office/officeart/2005/8/layout/vList5"/>
    <dgm:cxn modelId="{520990E7-1A34-452E-B35F-C5CF5F520945}" srcId="{4779DE3F-377B-4FD2-B64D-CC656E5E6BAC}" destId="{C0D6C73A-708A-46FA-A00D-860D5DA89714}" srcOrd="1" destOrd="0" parTransId="{CE10CEDC-9BA2-4C7A-B743-CDC0E6527134}" sibTransId="{B10437A6-FB08-49A9-ACE0-267735B49A93}"/>
    <dgm:cxn modelId="{1647E977-0C6C-4E4E-86E1-C24C8D027ED5}" type="presOf" srcId="{D7B97A9C-B9D4-40B8-B149-C0A9438C118A}" destId="{E234A016-CF8C-4019-B7D5-42AC83A4E585}" srcOrd="0" destOrd="0" presId="urn:microsoft.com/office/officeart/2005/8/layout/vList5"/>
    <dgm:cxn modelId="{067250E4-EC4F-43BB-A331-559555AA8E71}" srcId="{29BE3FD1-8818-4EA6-A59A-DD7BAB744775}" destId="{858E41BA-E69F-4378-BA13-D1A8FAFC81A1}" srcOrd="2" destOrd="0" parTransId="{A826F47F-1415-4848-944F-52FA723EE6F2}" sibTransId="{AA03DE04-1BCC-482E-AD4F-3C2F87DFEC8C}"/>
    <dgm:cxn modelId="{2AC9B97C-224C-46E9-9CDE-E85E92545D54}" srcId="{29BE3FD1-8818-4EA6-A59A-DD7BAB744775}" destId="{295B0E28-CB7C-4886-A228-BDB110EC3F9D}" srcOrd="5" destOrd="0" parTransId="{6B73B0E8-F300-4192-9B56-AA0E1EB9C838}" sibTransId="{777FD165-1372-44C3-B1C3-892273571CA4}"/>
    <dgm:cxn modelId="{7FAB08B6-06A8-459F-8804-3E9E1C5F7074}" srcId="{D7B97A9C-B9D4-40B8-B149-C0A9438C118A}" destId="{BD00C129-4725-47D7-8EFD-5A163B2621A8}" srcOrd="0" destOrd="0" parTransId="{B620725F-0A36-4E57-BAFD-0ECB05AFB009}" sibTransId="{7E0CE67D-0CED-47C8-85B8-9CA590BF8A7E}"/>
    <dgm:cxn modelId="{9AFBD2BE-8571-4A21-9614-2DB8BB972987}" srcId="{7BA9BB24-300D-4E45-875E-C39555DD550E}" destId="{D7B97A9C-B9D4-40B8-B149-C0A9438C118A}" srcOrd="2" destOrd="0" parTransId="{50B18C06-8FC5-4B64-B6E1-10FF7200E514}" sibTransId="{B4E25CAE-5E5E-4DC9-9029-699ED3C950D2}"/>
    <dgm:cxn modelId="{F6961558-4528-40A9-8F9B-CB922F92D838}" srcId="{29BE3FD1-8818-4EA6-A59A-DD7BAB744775}" destId="{17568120-30C5-4F06-8898-7AFE748C0589}" srcOrd="1" destOrd="0" parTransId="{93CD43E9-2DDE-42C4-8D4A-383828F20473}" sibTransId="{70012FC4-5ADC-452F-9232-1C3EFE8D1A80}"/>
    <dgm:cxn modelId="{5A673AF4-0386-4EF7-95B6-8E68B11864BE}" type="presOf" srcId="{17568120-30C5-4F06-8898-7AFE748C0589}" destId="{64471707-0906-4EA1-BE08-F8A2B96C7562}" srcOrd="0" destOrd="1" presId="urn:microsoft.com/office/officeart/2005/8/layout/vList5"/>
    <dgm:cxn modelId="{B1B370EC-E296-433C-BC36-07ACD4FD3E99}" srcId="{D7B97A9C-B9D4-40B8-B149-C0A9438C118A}" destId="{154EB567-BFE4-4859-A3F5-5D9246121DBA}" srcOrd="3" destOrd="0" parTransId="{20B3EFF7-5628-427F-AD73-EBE475B463A4}" sibTransId="{D0EDF1D8-791D-4BA7-A92D-5789CBFC811D}"/>
    <dgm:cxn modelId="{35D53718-A3E8-418E-8D41-7B6B74305BBB}" srcId="{29BE3FD1-8818-4EA6-A59A-DD7BAB744775}" destId="{D6A356AF-4B0A-4722-AB4C-0F30BC83DD48}" srcOrd="4" destOrd="0" parTransId="{8A203843-DCA1-4B4E-9DB0-7CD18515AB7D}" sibTransId="{D9DCB518-0044-4161-A11C-F48D2CE58070}"/>
    <dgm:cxn modelId="{18BE60E0-BDD7-415E-A00A-36761D8BBC3D}" srcId="{29BE3FD1-8818-4EA6-A59A-DD7BAB744775}" destId="{919ABBF1-64C4-4CA5-B074-CC9CA61EA358}" srcOrd="3" destOrd="0" parTransId="{D67DC1F7-C45F-436D-9458-15BF0C372BF1}" sibTransId="{95919367-5884-4247-8B10-398CE4F09B45}"/>
    <dgm:cxn modelId="{71CED91F-304D-4BF5-AB7F-A05E2EB275C1}" type="presOf" srcId="{D6A356AF-4B0A-4722-AB4C-0F30BC83DD48}" destId="{64471707-0906-4EA1-BE08-F8A2B96C7562}" srcOrd="0" destOrd="4" presId="urn:microsoft.com/office/officeart/2005/8/layout/vList5"/>
    <dgm:cxn modelId="{0D538B47-EC0E-4FD8-8668-44AC6E34E36B}" type="presOf" srcId="{154EB567-BFE4-4859-A3F5-5D9246121DBA}" destId="{1B452595-CE9B-475A-A91F-8521D6E0F244}" srcOrd="0" destOrd="3" presId="urn:microsoft.com/office/officeart/2005/8/layout/vList5"/>
    <dgm:cxn modelId="{8FDC8C37-1E79-408B-81FC-2D0A13571B2F}" srcId="{4779DE3F-377B-4FD2-B64D-CC656E5E6BAC}" destId="{B58E4AE5-5C6A-4E92-BA3C-308831FB12F2}" srcOrd="2" destOrd="0" parTransId="{0FCE4255-E627-4465-BABC-04B5AA83A375}" sibTransId="{7F973B38-8698-4AC2-9C2B-102755D9F241}"/>
    <dgm:cxn modelId="{212A1B4F-60D1-4CEF-93FB-E9DE337EF8B4}" srcId="{7BA9BB24-300D-4E45-875E-C39555DD550E}" destId="{29BE3FD1-8818-4EA6-A59A-DD7BAB744775}" srcOrd="0" destOrd="0" parTransId="{280FA2F7-E4AC-452D-91F2-985C7831EE7A}" sibTransId="{C0FFE867-D3AB-43F6-90B3-64077332BE58}"/>
    <dgm:cxn modelId="{F19769D3-07CF-49BF-8AFC-FD03D1864681}" type="presOf" srcId="{858E41BA-E69F-4378-BA13-D1A8FAFC81A1}" destId="{64471707-0906-4EA1-BE08-F8A2B96C7562}" srcOrd="0" destOrd="2" presId="urn:microsoft.com/office/officeart/2005/8/layout/vList5"/>
    <dgm:cxn modelId="{F5B762D8-C925-46C4-821C-BFA4372BB535}" type="presOf" srcId="{295B0E28-CB7C-4886-A228-BDB110EC3F9D}" destId="{64471707-0906-4EA1-BE08-F8A2B96C7562}" srcOrd="0" destOrd="5" presId="urn:microsoft.com/office/officeart/2005/8/layout/vList5"/>
    <dgm:cxn modelId="{3FB2A1BB-676E-4E18-9026-6100282A6916}" type="presOf" srcId="{B58E4AE5-5C6A-4E92-BA3C-308831FB12F2}" destId="{5875527C-78DD-4D83-9077-1B3DAC41678E}" srcOrd="0" destOrd="2" presId="urn:microsoft.com/office/officeart/2005/8/layout/vList5"/>
    <dgm:cxn modelId="{54AF7EB0-5ADC-45B5-BDA6-FBF2499C33A8}" type="presOf" srcId="{F5BA1B27-A241-4400-833F-3CE04763E009}" destId="{1B452595-CE9B-475A-A91F-8521D6E0F244}" srcOrd="0" destOrd="1" presId="urn:microsoft.com/office/officeart/2005/8/layout/vList5"/>
    <dgm:cxn modelId="{33F87CD4-7721-40CA-ACA2-A9B57E857C80}" type="presParOf" srcId="{74242A62-C639-4640-86B5-730C1F102E42}" destId="{0D56396A-1258-4DDE-81E2-9288CDAA0265}" srcOrd="0" destOrd="0" presId="urn:microsoft.com/office/officeart/2005/8/layout/vList5"/>
    <dgm:cxn modelId="{36DA1F91-3B1C-44A2-B349-398D1FB48757}" type="presParOf" srcId="{0D56396A-1258-4DDE-81E2-9288CDAA0265}" destId="{66456215-D05F-4D46-A96E-10490D83828E}" srcOrd="0" destOrd="0" presId="urn:microsoft.com/office/officeart/2005/8/layout/vList5"/>
    <dgm:cxn modelId="{65CDDB82-70F5-4A10-A76C-BA2CCE4A56B5}" type="presParOf" srcId="{0D56396A-1258-4DDE-81E2-9288CDAA0265}" destId="{64471707-0906-4EA1-BE08-F8A2B96C7562}" srcOrd="1" destOrd="0" presId="urn:microsoft.com/office/officeart/2005/8/layout/vList5"/>
    <dgm:cxn modelId="{E9776F4E-2DC8-4923-977C-301805D9E874}" type="presParOf" srcId="{74242A62-C639-4640-86B5-730C1F102E42}" destId="{0C14C8BF-D4D5-4C2F-A87F-18293E2D6D87}" srcOrd="1" destOrd="0" presId="urn:microsoft.com/office/officeart/2005/8/layout/vList5"/>
    <dgm:cxn modelId="{619D709B-6D91-4DCB-9A71-5D9DBCB751BE}" type="presParOf" srcId="{74242A62-C639-4640-86B5-730C1F102E42}" destId="{272B9625-1581-4BB6-B334-28BDDFA73B00}" srcOrd="2" destOrd="0" presId="urn:microsoft.com/office/officeart/2005/8/layout/vList5"/>
    <dgm:cxn modelId="{F7322874-502F-4F01-A00D-9198BE26A583}" type="presParOf" srcId="{272B9625-1581-4BB6-B334-28BDDFA73B00}" destId="{B93C4970-9B14-4E2B-B65C-255D8C80B526}" srcOrd="0" destOrd="0" presId="urn:microsoft.com/office/officeart/2005/8/layout/vList5"/>
    <dgm:cxn modelId="{47878558-3071-44AA-8891-6181A6127743}" type="presParOf" srcId="{272B9625-1581-4BB6-B334-28BDDFA73B00}" destId="{5875527C-78DD-4D83-9077-1B3DAC41678E}" srcOrd="1" destOrd="0" presId="urn:microsoft.com/office/officeart/2005/8/layout/vList5"/>
    <dgm:cxn modelId="{1CD48D17-B642-4CC0-BEA1-8AEC20E15418}" type="presParOf" srcId="{74242A62-C639-4640-86B5-730C1F102E42}" destId="{F4FEBB40-4F4D-4007-980E-38F484089FA7}" srcOrd="3" destOrd="0" presId="urn:microsoft.com/office/officeart/2005/8/layout/vList5"/>
    <dgm:cxn modelId="{CAD88409-B2E0-446D-9BEC-8DEB815160B1}" type="presParOf" srcId="{74242A62-C639-4640-86B5-730C1F102E42}" destId="{3190E49F-53FB-4B07-B3A7-38B4B67E3373}" srcOrd="4" destOrd="0" presId="urn:microsoft.com/office/officeart/2005/8/layout/vList5"/>
    <dgm:cxn modelId="{3F5730C1-1B4D-4520-9941-FB49A990C6C2}" type="presParOf" srcId="{3190E49F-53FB-4B07-B3A7-38B4B67E3373}" destId="{E234A016-CF8C-4019-B7D5-42AC83A4E585}" srcOrd="0" destOrd="0" presId="urn:microsoft.com/office/officeart/2005/8/layout/vList5"/>
    <dgm:cxn modelId="{E571041C-868B-49CC-A7E8-9F79C93C8F54}" type="presParOf" srcId="{3190E49F-53FB-4B07-B3A7-38B4B67E3373}" destId="{1B452595-CE9B-475A-A91F-8521D6E0F244}" srcOrd="1" destOrd="0" presId="urn:microsoft.com/office/officeart/2005/8/layout/vList5"/>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D831588-D57C-4EE5-891E-869D99FF1BBC}">
      <dsp:nvSpPr>
        <dsp:cNvPr id="0" name=""/>
        <dsp:cNvSpPr/>
      </dsp:nvSpPr>
      <dsp:spPr>
        <a:xfrm>
          <a:off x="0" y="0"/>
          <a:ext cx="3240360" cy="3240360"/>
        </a:xfrm>
        <a:prstGeom prst="pie">
          <a:avLst>
            <a:gd name="adj1" fmla="val 5400000"/>
            <a:gd name="adj2" fmla="val 16200000"/>
          </a:avLst>
        </a:prstGeom>
        <a:solidFill>
          <a:schemeClr val="accent2">
            <a:shade val="50000"/>
            <a:hueOff val="0"/>
            <a:satOff val="0"/>
            <a:lumOff val="0"/>
            <a:alphaOff val="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sp>
    <dsp:sp modelId="{888B8771-065F-4214-89E8-739D6E16212F}">
      <dsp:nvSpPr>
        <dsp:cNvPr id="0" name=""/>
        <dsp:cNvSpPr/>
      </dsp:nvSpPr>
      <dsp:spPr>
        <a:xfrm>
          <a:off x="1620180" y="0"/>
          <a:ext cx="4140460" cy="3240360"/>
        </a:xfrm>
        <a:prstGeom prst="rect">
          <a:avLst/>
        </a:prstGeom>
        <a:solidFill>
          <a:schemeClr val="accent6">
            <a:lumMod val="20000"/>
            <a:lumOff val="80000"/>
          </a:schemeClr>
        </a:solidFill>
        <a:ln w="25400" cap="flat" cmpd="sng" algn="ctr">
          <a:solidFill>
            <a:schemeClr val="accent2">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err="1" smtClean="0">
              <a:solidFill>
                <a:srgbClr val="53161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Технологиия</a:t>
          </a:r>
          <a:r>
            <a:rPr lang="ru-RU" sz="2000" b="1" kern="1200" dirty="0" smtClean="0">
              <a:solidFill>
                <a:srgbClr val="53161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развития критического мышления через чтение и письмо</a:t>
          </a:r>
          <a:endParaRPr lang="ru-RU" sz="2000" kern="1200" dirty="0">
            <a:solidFill>
              <a:srgbClr val="53161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sp:txBody>
      <dsp:txXfrm>
        <a:off x="1620180" y="0"/>
        <a:ext cx="4140460" cy="972110"/>
      </dsp:txXfrm>
    </dsp:sp>
    <dsp:sp modelId="{D4FAE02F-5197-4C9C-9C2E-80F41F1EE2D9}">
      <dsp:nvSpPr>
        <dsp:cNvPr id="0" name=""/>
        <dsp:cNvSpPr/>
      </dsp:nvSpPr>
      <dsp:spPr>
        <a:xfrm>
          <a:off x="567064" y="782085"/>
          <a:ext cx="1860202" cy="2240251"/>
        </a:xfrm>
        <a:prstGeom prst="pie">
          <a:avLst>
            <a:gd name="adj1" fmla="val 5400000"/>
            <a:gd name="adj2" fmla="val 16200000"/>
          </a:avLst>
        </a:prstGeom>
        <a:solidFill>
          <a:schemeClr val="accent2">
            <a:shade val="50000"/>
            <a:hueOff val="-27656"/>
            <a:satOff val="-5606"/>
            <a:lumOff val="30834"/>
            <a:alphaOff val="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sp>
    <dsp:sp modelId="{0819D720-A8E4-46CE-BA29-5913EB923332}">
      <dsp:nvSpPr>
        <dsp:cNvPr id="0" name=""/>
        <dsp:cNvSpPr/>
      </dsp:nvSpPr>
      <dsp:spPr>
        <a:xfrm>
          <a:off x="1620180" y="1045112"/>
          <a:ext cx="4140460" cy="2106231"/>
        </a:xfrm>
        <a:prstGeom prst="rect">
          <a:avLst/>
        </a:prstGeom>
        <a:solidFill>
          <a:schemeClr val="accent6">
            <a:lumMod val="20000"/>
            <a:lumOff val="80000"/>
            <a:alpha val="90000"/>
          </a:schemeClr>
        </a:solidFill>
        <a:ln w="25400" cap="flat" cmpd="sng" algn="ctr">
          <a:solidFill>
            <a:schemeClr val="accent2">
              <a:shade val="50000"/>
              <a:hueOff val="-26567"/>
              <a:satOff val="-4851"/>
              <a:lumOff val="2807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531611"/>
              </a:solidFill>
              <a:effectLst>
                <a:outerShdw blurRad="38100" dist="38100" dir="2700000" algn="tl">
                  <a:srgbClr val="000000">
                    <a:alpha val="43137"/>
                  </a:srgbClr>
                </a:outerShdw>
              </a:effectLst>
              <a:latin typeface="Times New Roman" pitchFamily="18" charset="0"/>
              <a:cs typeface="Times New Roman" pitchFamily="18" charset="0"/>
            </a:rPr>
            <a:t>Технология продуктивного чтения</a:t>
          </a:r>
          <a:endParaRPr lang="ru-RU" sz="2000" b="1" kern="1200" dirty="0">
            <a:solidFill>
              <a:srgbClr val="531611"/>
            </a:solidFill>
            <a:effectLst>
              <a:outerShdw blurRad="38100" dist="38100" dir="2700000" algn="tl">
                <a:srgbClr val="000000">
                  <a:alpha val="43137"/>
                </a:srgbClr>
              </a:outerShdw>
            </a:effectLst>
            <a:latin typeface="Times New Roman" pitchFamily="18" charset="0"/>
            <a:cs typeface="Times New Roman" pitchFamily="18" charset="0"/>
          </a:endParaRPr>
        </a:p>
      </dsp:txBody>
      <dsp:txXfrm>
        <a:off x="1620180" y="1045112"/>
        <a:ext cx="4140460" cy="972106"/>
      </dsp:txXfrm>
    </dsp:sp>
    <dsp:sp modelId="{BFA57C2C-3DB3-4E9A-A02E-2804612B8084}">
      <dsp:nvSpPr>
        <dsp:cNvPr id="0" name=""/>
        <dsp:cNvSpPr/>
      </dsp:nvSpPr>
      <dsp:spPr>
        <a:xfrm>
          <a:off x="1134126" y="1944216"/>
          <a:ext cx="972107" cy="972107"/>
        </a:xfrm>
        <a:prstGeom prst="pie">
          <a:avLst>
            <a:gd name="adj1" fmla="val 5400000"/>
            <a:gd name="adj2" fmla="val 16200000"/>
          </a:avLst>
        </a:prstGeom>
        <a:solidFill>
          <a:schemeClr val="accent2">
            <a:shade val="50000"/>
            <a:hueOff val="-27656"/>
            <a:satOff val="-5606"/>
            <a:lumOff val="30834"/>
            <a:alphaOff val="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sp>
    <dsp:sp modelId="{ABD5B424-779A-4A08-895D-EC49DADB398B}">
      <dsp:nvSpPr>
        <dsp:cNvPr id="0" name=""/>
        <dsp:cNvSpPr/>
      </dsp:nvSpPr>
      <dsp:spPr>
        <a:xfrm>
          <a:off x="1620180" y="1944216"/>
          <a:ext cx="4140460" cy="972107"/>
        </a:xfrm>
        <a:prstGeom prst="rect">
          <a:avLst/>
        </a:prstGeom>
        <a:solidFill>
          <a:schemeClr val="accent6">
            <a:lumMod val="20000"/>
            <a:lumOff val="80000"/>
          </a:schemeClr>
        </a:solidFill>
        <a:ln w="25400" cap="flat" cmpd="sng" algn="ctr">
          <a:solidFill>
            <a:schemeClr val="accent2">
              <a:shade val="50000"/>
              <a:hueOff val="-26567"/>
              <a:satOff val="-4851"/>
              <a:lumOff val="2807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531611"/>
              </a:solidFill>
              <a:effectLst>
                <a:outerShdw blurRad="38100" dist="38100" dir="2700000" algn="tl">
                  <a:srgbClr val="000000">
                    <a:alpha val="43137"/>
                  </a:srgbClr>
                </a:outerShdw>
              </a:effectLst>
              <a:latin typeface="Times New Roman" pitchFamily="18" charset="0"/>
              <a:cs typeface="Times New Roman" pitchFamily="18" charset="0"/>
            </a:rPr>
            <a:t>Технология смыслового чтения</a:t>
          </a:r>
          <a:endParaRPr lang="ru-RU" sz="2000" kern="1200" dirty="0">
            <a:solidFill>
              <a:srgbClr val="531611"/>
            </a:solidFill>
            <a:effectLst>
              <a:outerShdw blurRad="38100" dist="38100" dir="2700000" algn="tl">
                <a:srgbClr val="000000">
                  <a:alpha val="43137"/>
                </a:srgbClr>
              </a:outerShdw>
            </a:effectLst>
            <a:latin typeface="Times New Roman" pitchFamily="18" charset="0"/>
            <a:cs typeface="Times New Roman" pitchFamily="18" charset="0"/>
          </a:endParaRPr>
        </a:p>
      </dsp:txBody>
      <dsp:txXfrm>
        <a:off x="1620180" y="1944216"/>
        <a:ext cx="4140460" cy="97210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F6900D2-0FF3-475B-91D8-77746EB4A8BB}">
      <dsp:nvSpPr>
        <dsp:cNvPr id="0" name=""/>
        <dsp:cNvSpPr/>
      </dsp:nvSpPr>
      <dsp:spPr>
        <a:xfrm>
          <a:off x="-4657955" y="-714079"/>
          <a:ext cx="5548391" cy="5548391"/>
        </a:xfrm>
        <a:prstGeom prst="blockArc">
          <a:avLst>
            <a:gd name="adj1" fmla="val 18900000"/>
            <a:gd name="adj2" fmla="val 2700000"/>
            <a:gd name="adj3" fmla="val 389"/>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24F207-C1A0-4C8C-980A-7DFEFFE53C27}">
      <dsp:nvSpPr>
        <dsp:cNvPr id="0" name=""/>
        <dsp:cNvSpPr/>
      </dsp:nvSpPr>
      <dsp:spPr>
        <a:xfrm>
          <a:off x="466370" y="316763"/>
          <a:ext cx="5573554" cy="633856"/>
        </a:xfrm>
        <a:prstGeom prst="rect">
          <a:avLst/>
        </a:prstGeom>
        <a:blipFill rotWithShape="0">
          <a:blip xmlns:r="http://schemas.openxmlformats.org/officeDocument/2006/relationships" r:embed="rId1"/>
          <a:tile tx="0" ty="0" sx="100000" sy="100000" flip="none" algn="tl"/>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3124" tIns="45720" rIns="45720" bIns="4572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тест структуры </a:t>
          </a: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интеллекта </a:t>
          </a:r>
          <a:r>
            <a:rPr lang="ru-RU" sz="1800" b="1" kern="12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Амтхауэра</a:t>
          </a: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(адаптация для 3-6 классов Л. А. </a:t>
          </a:r>
          <a:r>
            <a:rPr lang="ru-RU" sz="1800" b="1" kern="12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Ясюковой</a:t>
          </a: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1800" b="1" kern="1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sp:txBody>
      <dsp:txXfrm>
        <a:off x="466370" y="316763"/>
        <a:ext cx="5573554" cy="633856"/>
      </dsp:txXfrm>
    </dsp:sp>
    <dsp:sp modelId="{0527571A-A659-45C2-97E5-E5BE040FCAEA}">
      <dsp:nvSpPr>
        <dsp:cNvPr id="0" name=""/>
        <dsp:cNvSpPr/>
      </dsp:nvSpPr>
      <dsp:spPr>
        <a:xfrm>
          <a:off x="70210" y="237531"/>
          <a:ext cx="792320" cy="792320"/>
        </a:xfrm>
        <a:prstGeom prst="ellipse">
          <a:avLst/>
        </a:prstGeom>
        <a:blipFill rotWithShape="0">
          <a:blip xmlns:r="http://schemas.openxmlformats.org/officeDocument/2006/relationships" r:embed="rId2"/>
          <a:stretch>
            <a:fillRect/>
          </a:stretch>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065C9B-7342-4BF0-887A-700E042E09C6}">
      <dsp:nvSpPr>
        <dsp:cNvPr id="0" name=""/>
        <dsp:cNvSpPr/>
      </dsp:nvSpPr>
      <dsp:spPr>
        <a:xfrm>
          <a:off x="885849" y="1224135"/>
          <a:ext cx="5210150" cy="633856"/>
        </a:xfrm>
        <a:prstGeom prst="rect">
          <a:avLst/>
        </a:prstGeom>
        <a:blipFill rotWithShape="0">
          <a:blip xmlns:r="http://schemas.openxmlformats.org/officeDocument/2006/relationships" r:embed="rId1"/>
          <a:tile tx="0" ty="0" sx="100000" sy="100000" flip="none" algn="tl"/>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3124" tIns="45720" rIns="45720" bIns="4572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тест </a:t>
          </a: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визуального </a:t>
          </a: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мышления </a:t>
          </a:r>
          <a:r>
            <a:rPr lang="ru-RU" sz="1800" b="1" kern="12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Равена</a:t>
          </a: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lvl="0" algn="l">
            <a:spcBef>
              <a:spcPct val="0"/>
            </a:spcBef>
          </a:pPr>
          <a:endParaRPr lang="ru-RU" sz="1800" b="1" kern="1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sp:txBody>
      <dsp:txXfrm>
        <a:off x="885849" y="1224135"/>
        <a:ext cx="5210150" cy="633856"/>
      </dsp:txXfrm>
    </dsp:sp>
    <dsp:sp modelId="{6ACDE93E-A197-490B-BDD7-C6D9FE3CECD2}">
      <dsp:nvSpPr>
        <dsp:cNvPr id="0" name=""/>
        <dsp:cNvSpPr/>
      </dsp:nvSpPr>
      <dsp:spPr>
        <a:xfrm>
          <a:off x="433614" y="1188480"/>
          <a:ext cx="792320" cy="792320"/>
        </a:xfrm>
        <a:prstGeom prst="ellipse">
          <a:avLst/>
        </a:prstGeom>
        <a:blipFill rotWithShape="0">
          <a:blip xmlns:r="http://schemas.openxmlformats.org/officeDocument/2006/relationships" r:embed="rId2"/>
          <a:stretch>
            <a:fillRect/>
          </a:stretch>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FF42C0-7A02-486B-8CA1-722EEFEF442E}">
      <dsp:nvSpPr>
        <dsp:cNvPr id="0" name=""/>
        <dsp:cNvSpPr/>
      </dsp:nvSpPr>
      <dsp:spPr>
        <a:xfrm>
          <a:off x="829775" y="2218662"/>
          <a:ext cx="5210150" cy="633856"/>
        </a:xfrm>
        <a:prstGeom prst="rect">
          <a:avLst/>
        </a:prstGeom>
        <a:blipFill rotWithShape="0">
          <a:blip xmlns:r="http://schemas.openxmlformats.org/officeDocument/2006/relationships" r:embed="rId1"/>
          <a:tile tx="0" ty="0" sx="100000" sy="100000" flip="none" algn="tl"/>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3124" tIns="45720" rIns="45720" bIns="4572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тест самостоятельности мышления Л. А. </a:t>
          </a:r>
          <a:r>
            <a:rPr lang="ru-RU" sz="1800" b="1" kern="12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Ясюковой</a:t>
          </a: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lvl="0" algn="l" defTabSz="844550">
            <a:lnSpc>
              <a:spcPct val="90000"/>
            </a:lnSpc>
            <a:spcBef>
              <a:spcPct val="0"/>
            </a:spcBef>
            <a:spcAft>
              <a:spcPct val="35000"/>
            </a:spcAft>
          </a:pPr>
          <a:endParaRPr lang="ru-RU" sz="1600" kern="1200" dirty="0"/>
        </a:p>
      </dsp:txBody>
      <dsp:txXfrm>
        <a:off x="829775" y="2218662"/>
        <a:ext cx="5210150" cy="633856"/>
      </dsp:txXfrm>
    </dsp:sp>
    <dsp:sp modelId="{5692F053-FA8D-4117-ABCA-103F7319EFF9}">
      <dsp:nvSpPr>
        <dsp:cNvPr id="0" name=""/>
        <dsp:cNvSpPr/>
      </dsp:nvSpPr>
      <dsp:spPr>
        <a:xfrm>
          <a:off x="433614" y="2139430"/>
          <a:ext cx="792320" cy="792320"/>
        </a:xfrm>
        <a:prstGeom prst="ellipse">
          <a:avLst/>
        </a:prstGeom>
        <a:blipFill rotWithShape="0">
          <a:blip xmlns:r="http://schemas.openxmlformats.org/officeDocument/2006/relationships" r:embed="rId2"/>
          <a:stretch>
            <a:fillRect/>
          </a:stretch>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83154A-178E-4E57-980E-386542EBB1CA}">
      <dsp:nvSpPr>
        <dsp:cNvPr id="0" name=""/>
        <dsp:cNvSpPr/>
      </dsp:nvSpPr>
      <dsp:spPr>
        <a:xfrm>
          <a:off x="466370" y="3169612"/>
          <a:ext cx="5573554" cy="633856"/>
        </a:xfrm>
        <a:prstGeom prst="rect">
          <a:avLst/>
        </a:prstGeom>
        <a:blipFill rotWithShape="0">
          <a:blip xmlns:r="http://schemas.openxmlformats.org/officeDocument/2006/relationships" r:embed="rId1"/>
          <a:tile tx="0" ty="0" sx="100000" sy="100000" flip="none" algn="tl"/>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3124" tIns="45720" rIns="45720" bIns="4572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тест креативности </a:t>
          </a:r>
          <a:r>
            <a:rPr lang="ru-RU" sz="1800" b="1" kern="1200"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Гилфорда</a:t>
          </a:r>
          <a:r>
            <a:rPr lang="ru-RU" sz="1800" b="1" kern="1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lvl="0" algn="l" defTabSz="711200">
            <a:lnSpc>
              <a:spcPct val="90000"/>
            </a:lnSpc>
            <a:spcBef>
              <a:spcPct val="0"/>
            </a:spcBef>
            <a:spcAft>
              <a:spcPct val="35000"/>
            </a:spcAft>
          </a:pPr>
          <a:endParaRPr lang="ru-RU" sz="1500" kern="1200" dirty="0"/>
        </a:p>
      </dsp:txBody>
      <dsp:txXfrm>
        <a:off x="466370" y="3169612"/>
        <a:ext cx="5573554" cy="633856"/>
      </dsp:txXfrm>
    </dsp:sp>
    <dsp:sp modelId="{8F2CB8BD-C2D9-4DAA-BB23-FF2F2A40C98A}">
      <dsp:nvSpPr>
        <dsp:cNvPr id="0" name=""/>
        <dsp:cNvSpPr/>
      </dsp:nvSpPr>
      <dsp:spPr>
        <a:xfrm>
          <a:off x="70210" y="3090380"/>
          <a:ext cx="792320" cy="792320"/>
        </a:xfrm>
        <a:prstGeom prst="ellipse">
          <a:avLst/>
        </a:prstGeom>
        <a:blipFill rotWithShape="0">
          <a:blip xmlns:r="http://schemas.openxmlformats.org/officeDocument/2006/relationships" r:embed="rId2"/>
          <a:stretch>
            <a:fillRect/>
          </a:stretch>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B16321D-1B3F-47DE-B7DE-EDF9CC0FF8C3}">
      <dsp:nvSpPr>
        <dsp:cNvPr id="0" name=""/>
        <dsp:cNvSpPr/>
      </dsp:nvSpPr>
      <dsp:spPr>
        <a:xfrm rot="5400000">
          <a:off x="-198256" y="177247"/>
          <a:ext cx="1482862" cy="113469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b="1" kern="1200" dirty="0" smtClean="0">
              <a:latin typeface="Times New Roman" panose="02020603050405020304" pitchFamily="18" charset="0"/>
              <a:cs typeface="Times New Roman" panose="02020603050405020304" pitchFamily="18" charset="0"/>
            </a:rPr>
            <a:t>Приём «Корзина  идей»</a:t>
          </a:r>
          <a:endParaRPr lang="ru-RU" sz="1100" kern="1200" dirty="0">
            <a:latin typeface="Times New Roman" panose="02020603050405020304" pitchFamily="18" charset="0"/>
            <a:cs typeface="Times New Roman" panose="02020603050405020304" pitchFamily="18" charset="0"/>
          </a:endParaRPr>
        </a:p>
      </dsp:txBody>
      <dsp:txXfrm rot="5400000">
        <a:off x="-198256" y="177247"/>
        <a:ext cx="1482862" cy="1134694"/>
      </dsp:txXfrm>
    </dsp:sp>
    <dsp:sp modelId="{5598A7A7-353F-4E4A-AEF9-DDC539897D9E}">
      <dsp:nvSpPr>
        <dsp:cNvPr id="0" name=""/>
        <dsp:cNvSpPr/>
      </dsp:nvSpPr>
      <dsp:spPr>
        <a:xfrm rot="5400000">
          <a:off x="3493202" y="-2427862"/>
          <a:ext cx="964367"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just" defTabSz="533400">
            <a:lnSpc>
              <a:spcPct val="90000"/>
            </a:lnSpc>
            <a:spcBef>
              <a:spcPct val="0"/>
            </a:spcBef>
            <a:spcAft>
              <a:spcPct val="15000"/>
            </a:spcAft>
            <a:buChar char="••"/>
          </a:pPr>
          <a:r>
            <a:rPr lang="ru-RU" sz="1200" b="1" kern="1200" dirty="0" smtClean="0">
              <a:latin typeface="Times New Roman" panose="02020603050405020304" pitchFamily="18" charset="0"/>
              <a:cs typeface="Times New Roman" panose="02020603050405020304" pitchFamily="18" charset="0"/>
            </a:rPr>
            <a:t>Прием организации индивидуальной и групповой работы учеников на начальной стадии урока. Он позволяет выяснить все, что знают или думают ученики по обсуждаемой теме урока. На доске можно нарисовать значок корзины, в которой условно будет собрано все то, что все ученики вместе знают об изучаемой теме</a:t>
          </a:r>
          <a:r>
            <a:rPr lang="ru-RU" sz="900" kern="1200" dirty="0" smtClean="0"/>
            <a:t>.</a:t>
          </a:r>
          <a:endParaRPr lang="ru-RU" sz="900" kern="1200" dirty="0"/>
        </a:p>
      </dsp:txBody>
      <dsp:txXfrm rot="5400000">
        <a:off x="3493202" y="-2427862"/>
        <a:ext cx="964367" cy="5826419"/>
      </dsp:txXfrm>
    </dsp:sp>
    <dsp:sp modelId="{F126B781-4539-4C0E-B76A-C33D016C1CBC}">
      <dsp:nvSpPr>
        <dsp:cNvPr id="0" name=""/>
        <dsp:cNvSpPr/>
      </dsp:nvSpPr>
      <dsp:spPr>
        <a:xfrm rot="5400000">
          <a:off x="-246601" y="1512997"/>
          <a:ext cx="1482862" cy="103800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b="1" kern="1200" dirty="0" smtClean="0">
              <a:latin typeface="Times New Roman" panose="02020603050405020304" pitchFamily="18" charset="0"/>
              <a:cs typeface="Times New Roman" panose="02020603050405020304" pitchFamily="18" charset="0"/>
            </a:rPr>
            <a:t>Прогнозирование с помощью открытых вопросов</a:t>
          </a:r>
          <a:endParaRPr lang="ru-RU" sz="1100" kern="1200" dirty="0">
            <a:latin typeface="Times New Roman" panose="02020603050405020304" pitchFamily="18" charset="0"/>
            <a:cs typeface="Times New Roman" panose="02020603050405020304" pitchFamily="18" charset="0"/>
          </a:endParaRPr>
        </a:p>
      </dsp:txBody>
      <dsp:txXfrm rot="5400000">
        <a:off x="-246601" y="1512997"/>
        <a:ext cx="1482862" cy="1038004"/>
      </dsp:txXfrm>
    </dsp:sp>
    <dsp:sp modelId="{62BBEF6C-03F1-473F-9D74-F976F17A38CE}">
      <dsp:nvSpPr>
        <dsp:cNvPr id="0" name=""/>
        <dsp:cNvSpPr/>
      </dsp:nvSpPr>
      <dsp:spPr>
        <a:xfrm rot="5400000">
          <a:off x="3445111" y="-1140710"/>
          <a:ext cx="963860"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Чтение текста по частям и постановка открытых вопросов: что будет с героями дальше? Почему так думаете? Как выглядели герои? и т.д.</a:t>
          </a:r>
          <a:endParaRPr lang="ru-RU" sz="1100" b="1"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Вопросы могут быть фактические, уточняющие (ты так считаешь?), объясняющие (почему?), творческие (в вопросе есть частица «бы», элементы предположения, прогноза), оценочные (чем то-то отличается от того-то?), практические (как поступили бы на месте героя? Где в обычной жизни…?).</a:t>
          </a:r>
          <a:endParaRPr lang="ru-RU" sz="1100" b="1" kern="1200" dirty="0">
            <a:latin typeface="Times New Roman" panose="02020603050405020304" pitchFamily="18" charset="0"/>
            <a:cs typeface="Times New Roman" panose="02020603050405020304" pitchFamily="18" charset="0"/>
          </a:endParaRPr>
        </a:p>
      </dsp:txBody>
      <dsp:txXfrm rot="5400000">
        <a:off x="3445111" y="-1140710"/>
        <a:ext cx="963860" cy="5826419"/>
      </dsp:txXfrm>
    </dsp:sp>
    <dsp:sp modelId="{94CF5C49-3EF6-42AF-ACE0-171B613D40CD}">
      <dsp:nvSpPr>
        <dsp:cNvPr id="0" name=""/>
        <dsp:cNvSpPr/>
      </dsp:nvSpPr>
      <dsp:spPr>
        <a:xfrm rot="5400000">
          <a:off x="-246601" y="2800403"/>
          <a:ext cx="1482862" cy="103800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ru-RU" sz="1100" b="1" kern="1200" dirty="0" smtClean="0">
              <a:latin typeface="Times New Roman" panose="02020603050405020304" pitchFamily="18" charset="0"/>
              <a:cs typeface="Times New Roman" panose="02020603050405020304" pitchFamily="18" charset="0"/>
            </a:rPr>
            <a:t>Прием «Ассоциативный куст»</a:t>
          </a:r>
          <a:endParaRPr lang="ru-RU" sz="1100" kern="1200" dirty="0">
            <a:latin typeface="Times New Roman" panose="02020603050405020304" pitchFamily="18" charset="0"/>
            <a:cs typeface="Times New Roman" panose="02020603050405020304" pitchFamily="18" charset="0"/>
          </a:endParaRPr>
        </a:p>
      </dsp:txBody>
      <dsp:txXfrm rot="5400000">
        <a:off x="-246601" y="2800403"/>
        <a:ext cx="1482862" cy="1038004"/>
      </dsp:txXfrm>
    </dsp:sp>
    <dsp:sp modelId="{8301FC9A-80F5-49D6-9574-E21F1C3B60CC}">
      <dsp:nvSpPr>
        <dsp:cNvPr id="0" name=""/>
        <dsp:cNvSpPr/>
      </dsp:nvSpPr>
      <dsp:spPr>
        <a:xfrm rot="5400000">
          <a:off x="3445111" y="146694"/>
          <a:ext cx="963860"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just" defTabSz="533400">
            <a:lnSpc>
              <a:spcPct val="90000"/>
            </a:lnSpc>
            <a:spcBef>
              <a:spcPct val="0"/>
            </a:spcBef>
            <a:spcAft>
              <a:spcPct val="15000"/>
            </a:spcAft>
            <a:buChar char="••"/>
          </a:pPr>
          <a:r>
            <a:rPr lang="ru-RU" sz="1200" b="1" kern="1200" dirty="0" smtClean="0">
              <a:latin typeface="Times New Roman" panose="02020603050405020304" pitchFamily="18" charset="0"/>
              <a:cs typeface="Times New Roman" panose="02020603050405020304" pitchFamily="18" charset="0"/>
            </a:rPr>
            <a:t>Учитель пишет     ключевое     слово   или заголовок текста, учащиеся один за другим высказывают свои ассоциации, учитель записывает. Использование    этого    приема    позволяет     актуализировать    знания,     мотивировать последующую      деятельность,    активизировать познавательную деятельность учащихся, настроить их на работу.</a:t>
          </a:r>
          <a:endParaRPr lang="ru-RU" sz="1200" b="1" kern="1200" dirty="0">
            <a:latin typeface="Times New Roman" panose="02020603050405020304" pitchFamily="18" charset="0"/>
            <a:cs typeface="Times New Roman" panose="02020603050405020304" pitchFamily="18" charset="0"/>
          </a:endParaRPr>
        </a:p>
      </dsp:txBody>
      <dsp:txXfrm rot="5400000">
        <a:off x="3445111" y="146694"/>
        <a:ext cx="963860" cy="582641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B16321D-1B3F-47DE-B7DE-EDF9CC0FF8C3}">
      <dsp:nvSpPr>
        <dsp:cNvPr id="0" name=""/>
        <dsp:cNvSpPr/>
      </dsp:nvSpPr>
      <dsp:spPr>
        <a:xfrm rot="5400000">
          <a:off x="-198256" y="177247"/>
          <a:ext cx="1482862" cy="113469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Прием «Антиципация»</a:t>
          </a:r>
          <a:r>
            <a:rPr lang="ru-RU" sz="1200" kern="1200" dirty="0" smtClean="0">
              <a:latin typeface="Times New Roman" panose="02020603050405020304" pitchFamily="18" charset="0"/>
              <a:cs typeface="Times New Roman" panose="02020603050405020304" pitchFamily="18" charset="0"/>
            </a:rPr>
            <a:t> </a:t>
          </a:r>
          <a:endParaRPr lang="ru-RU" sz="1200" kern="1200" dirty="0">
            <a:latin typeface="Times New Roman" panose="02020603050405020304" pitchFamily="18" charset="0"/>
            <a:cs typeface="Times New Roman" panose="02020603050405020304" pitchFamily="18" charset="0"/>
          </a:endParaRPr>
        </a:p>
      </dsp:txBody>
      <dsp:txXfrm rot="5400000">
        <a:off x="-198256" y="177247"/>
        <a:ext cx="1482862" cy="1134694"/>
      </dsp:txXfrm>
    </dsp:sp>
    <dsp:sp modelId="{5598A7A7-353F-4E4A-AEF9-DDC539897D9E}">
      <dsp:nvSpPr>
        <dsp:cNvPr id="0" name=""/>
        <dsp:cNvSpPr/>
      </dsp:nvSpPr>
      <dsp:spPr>
        <a:xfrm rot="5400000">
          <a:off x="3493202" y="-2427862"/>
          <a:ext cx="964367"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just" defTabSz="533400">
            <a:lnSpc>
              <a:spcPct val="90000"/>
            </a:lnSpc>
            <a:spcBef>
              <a:spcPct val="0"/>
            </a:spcBef>
            <a:spcAft>
              <a:spcPct val="15000"/>
            </a:spcAft>
            <a:buChar char="••"/>
          </a:pPr>
          <a:r>
            <a:rPr lang="ru-RU" sz="1200" b="1" kern="1200" dirty="0" smtClean="0">
              <a:latin typeface="Times New Roman" panose="02020603050405020304" pitchFamily="18" charset="0"/>
              <a:cs typeface="Times New Roman" panose="02020603050405020304" pitchFamily="18" charset="0"/>
            </a:rPr>
            <a:t>Определение смысловой, тематической, эмоциональной направленности текста, выделение его героев по названию произведения, имени автора, ключевым словам, предшествующей тексту иллюстрации с опорой на читательский опыт.</a:t>
          </a:r>
          <a:endParaRPr lang="ru-RU" sz="900" b="1" kern="1200" dirty="0">
            <a:latin typeface="Times New Roman" panose="02020603050405020304" pitchFamily="18" charset="0"/>
            <a:cs typeface="Times New Roman" panose="02020603050405020304" pitchFamily="18" charset="0"/>
          </a:endParaRPr>
        </a:p>
      </dsp:txBody>
      <dsp:txXfrm rot="5400000">
        <a:off x="3493202" y="-2427862"/>
        <a:ext cx="964367" cy="5826419"/>
      </dsp:txXfrm>
    </dsp:sp>
    <dsp:sp modelId="{F126B781-4539-4C0E-B76A-C33D016C1CBC}">
      <dsp:nvSpPr>
        <dsp:cNvPr id="0" name=""/>
        <dsp:cNvSpPr/>
      </dsp:nvSpPr>
      <dsp:spPr>
        <a:xfrm rot="5400000">
          <a:off x="-246601" y="1512997"/>
          <a:ext cx="1482862" cy="103800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Приём «Ромашка вопросов» </a:t>
          </a:r>
          <a:endParaRPr lang="ru-RU" sz="1200" kern="1200" dirty="0">
            <a:latin typeface="Times New Roman" panose="02020603050405020304" pitchFamily="18" charset="0"/>
            <a:cs typeface="Times New Roman" panose="02020603050405020304" pitchFamily="18" charset="0"/>
          </a:endParaRPr>
        </a:p>
      </dsp:txBody>
      <dsp:txXfrm rot="5400000">
        <a:off x="-246601" y="1512997"/>
        <a:ext cx="1482862" cy="1038004"/>
      </dsp:txXfrm>
    </dsp:sp>
    <dsp:sp modelId="{62BBEF6C-03F1-473F-9D74-F976F17A38CE}">
      <dsp:nvSpPr>
        <dsp:cNvPr id="0" name=""/>
        <dsp:cNvSpPr/>
      </dsp:nvSpPr>
      <dsp:spPr>
        <a:xfrm rot="5400000">
          <a:off x="3445111" y="-1140710"/>
          <a:ext cx="963860"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just" defTabSz="533400">
            <a:lnSpc>
              <a:spcPct val="90000"/>
            </a:lnSpc>
            <a:spcBef>
              <a:spcPct val="0"/>
            </a:spcBef>
            <a:spcAft>
              <a:spcPct val="15000"/>
            </a:spcAft>
            <a:buChar char="••"/>
          </a:pPr>
          <a:r>
            <a:rPr lang="ru-RU" sz="1200" b="1" kern="1200" dirty="0" smtClean="0">
              <a:latin typeface="Times New Roman" panose="02020603050405020304" pitchFamily="18" charset="0"/>
              <a:cs typeface="Times New Roman" panose="02020603050405020304" pitchFamily="18" charset="0"/>
            </a:rPr>
            <a:t>Учащиеся с удовольствием изготавливают ромашку, на каждом из шести лепестков которой записываются вопросы разных типов. Работа может быть индивидуальной, парной или групповой. Цель - с помощью 6 вопросов выйти на понимание содержащейся в тексте информации, на осмысление авторской позиции (в художественных и публицистических текстах).</a:t>
          </a:r>
          <a:endParaRPr lang="ru-RU" sz="1200" b="1" kern="1200" dirty="0">
            <a:latin typeface="Times New Roman" panose="02020603050405020304" pitchFamily="18" charset="0"/>
            <a:cs typeface="Times New Roman" panose="02020603050405020304" pitchFamily="18" charset="0"/>
          </a:endParaRPr>
        </a:p>
      </dsp:txBody>
      <dsp:txXfrm rot="5400000">
        <a:off x="3445111" y="-1140710"/>
        <a:ext cx="963860" cy="5826419"/>
      </dsp:txXfrm>
    </dsp:sp>
    <dsp:sp modelId="{94CF5C49-3EF6-42AF-ACE0-171B613D40CD}">
      <dsp:nvSpPr>
        <dsp:cNvPr id="0" name=""/>
        <dsp:cNvSpPr/>
      </dsp:nvSpPr>
      <dsp:spPr>
        <a:xfrm rot="5400000">
          <a:off x="-246601" y="2800403"/>
          <a:ext cx="1482862" cy="103800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Прием «Зигзаг»</a:t>
          </a:r>
          <a:endParaRPr lang="ru-RU" sz="1200" kern="1200" dirty="0">
            <a:latin typeface="Times New Roman" panose="02020603050405020304" pitchFamily="18" charset="0"/>
            <a:cs typeface="Times New Roman" panose="02020603050405020304" pitchFamily="18" charset="0"/>
          </a:endParaRPr>
        </a:p>
      </dsp:txBody>
      <dsp:txXfrm rot="5400000">
        <a:off x="-246601" y="2800403"/>
        <a:ext cx="1482862" cy="1038004"/>
      </dsp:txXfrm>
    </dsp:sp>
    <dsp:sp modelId="{8301FC9A-80F5-49D6-9574-E21F1C3B60CC}">
      <dsp:nvSpPr>
        <dsp:cNvPr id="0" name=""/>
        <dsp:cNvSpPr/>
      </dsp:nvSpPr>
      <dsp:spPr>
        <a:xfrm rot="5400000">
          <a:off x="3445111" y="146694"/>
          <a:ext cx="963860"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just" defTabSz="533400">
            <a:lnSpc>
              <a:spcPct val="90000"/>
            </a:lnSpc>
            <a:spcBef>
              <a:spcPct val="0"/>
            </a:spcBef>
            <a:spcAft>
              <a:spcPct val="15000"/>
            </a:spcAft>
            <a:buChar char="••"/>
          </a:pPr>
          <a:r>
            <a:rPr lang="ru-RU" sz="1200" b="1" kern="1200" dirty="0" smtClean="0">
              <a:latin typeface="Times New Roman" panose="02020603050405020304" pitchFamily="18" charset="0"/>
              <a:cs typeface="Times New Roman" panose="02020603050405020304" pitchFamily="18" charset="0"/>
            </a:rPr>
            <a:t>Процесс обучения сообща в большей степени приближен к реальной действительности, чем традиционное обучение: чаще всего мы принимаем решения в процессе общения в небольших группах, временных творческих коллективах. Эти решения принимаются как на основе компромисса, так и на основе выбора наиболее ценного мнения, выдвинутого кем-либо из группы.</a:t>
          </a:r>
          <a:endParaRPr lang="ru-RU" sz="1200" b="1" kern="1200" dirty="0">
            <a:latin typeface="Times New Roman" panose="02020603050405020304" pitchFamily="18" charset="0"/>
            <a:cs typeface="Times New Roman" panose="02020603050405020304" pitchFamily="18" charset="0"/>
          </a:endParaRPr>
        </a:p>
      </dsp:txBody>
      <dsp:txXfrm rot="5400000">
        <a:off x="3445111" y="146694"/>
        <a:ext cx="963860" cy="5826419"/>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B16321D-1B3F-47DE-B7DE-EDF9CC0FF8C3}">
      <dsp:nvSpPr>
        <dsp:cNvPr id="0" name=""/>
        <dsp:cNvSpPr/>
      </dsp:nvSpPr>
      <dsp:spPr>
        <a:xfrm rot="5400000">
          <a:off x="-198256" y="177247"/>
          <a:ext cx="1482862" cy="113469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«Составление вопросного плана»</a:t>
          </a:r>
          <a:r>
            <a:rPr lang="ru-RU" sz="1200" kern="1200" dirty="0" smtClean="0">
              <a:latin typeface="Times New Roman" panose="02020603050405020304" pitchFamily="18" charset="0"/>
              <a:cs typeface="Times New Roman" panose="02020603050405020304" pitchFamily="18" charset="0"/>
            </a:rPr>
            <a:t> </a:t>
          </a:r>
          <a:endParaRPr lang="ru-RU" sz="1200" kern="1200" dirty="0">
            <a:latin typeface="Times New Roman" panose="02020603050405020304" pitchFamily="18" charset="0"/>
            <a:cs typeface="Times New Roman" panose="02020603050405020304" pitchFamily="18" charset="0"/>
          </a:endParaRPr>
        </a:p>
      </dsp:txBody>
      <dsp:txXfrm rot="5400000">
        <a:off x="-198256" y="177247"/>
        <a:ext cx="1482862" cy="1134694"/>
      </dsp:txXfrm>
    </dsp:sp>
    <dsp:sp modelId="{5598A7A7-353F-4E4A-AEF9-DDC539897D9E}">
      <dsp:nvSpPr>
        <dsp:cNvPr id="0" name=""/>
        <dsp:cNvSpPr/>
      </dsp:nvSpPr>
      <dsp:spPr>
        <a:xfrm rot="5400000">
          <a:off x="3493202" y="-2427862"/>
          <a:ext cx="964367"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Один из эффективных приёмов работы с текстом, направленный на формирование умения выделять логическую и последовательную структуру текста.</a:t>
          </a:r>
          <a:endParaRPr lang="ru-RU" sz="1100" b="1"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В ходе работы ученик проводит смысловую группировку текста, выделяет опорные пункты, расчленяет текст на смысловые части и озаглавливает каждую часть ключевым вопросом.</a:t>
          </a:r>
          <a:endParaRPr lang="ru-RU" sz="1100" b="1" kern="1200" dirty="0">
            <a:latin typeface="Times New Roman" panose="02020603050405020304" pitchFamily="18" charset="0"/>
            <a:cs typeface="Times New Roman" panose="02020603050405020304" pitchFamily="18" charset="0"/>
          </a:endParaRPr>
        </a:p>
      </dsp:txBody>
      <dsp:txXfrm rot="5400000">
        <a:off x="3493202" y="-2427862"/>
        <a:ext cx="964367" cy="5826419"/>
      </dsp:txXfrm>
    </dsp:sp>
    <dsp:sp modelId="{F126B781-4539-4C0E-B76A-C33D016C1CBC}">
      <dsp:nvSpPr>
        <dsp:cNvPr id="0" name=""/>
        <dsp:cNvSpPr/>
      </dsp:nvSpPr>
      <dsp:spPr>
        <a:xfrm rot="5400000">
          <a:off x="-246601" y="1512997"/>
          <a:ext cx="1482862" cy="103800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Дневник двойных записей</a:t>
          </a:r>
          <a:endParaRPr lang="ru-RU" sz="1200" kern="1200" dirty="0">
            <a:latin typeface="Times New Roman" panose="02020603050405020304" pitchFamily="18" charset="0"/>
            <a:cs typeface="Times New Roman" panose="02020603050405020304" pitchFamily="18" charset="0"/>
          </a:endParaRPr>
        </a:p>
      </dsp:txBody>
      <dsp:txXfrm rot="5400000">
        <a:off x="-246601" y="1512997"/>
        <a:ext cx="1482862" cy="1038004"/>
      </dsp:txXfrm>
    </dsp:sp>
    <dsp:sp modelId="{62BBEF6C-03F1-473F-9D74-F976F17A38CE}">
      <dsp:nvSpPr>
        <dsp:cNvPr id="0" name=""/>
        <dsp:cNvSpPr/>
      </dsp:nvSpPr>
      <dsp:spPr>
        <a:xfrm rot="5400000">
          <a:off x="3445111" y="-1140710"/>
          <a:ext cx="963860"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Учитель дает указание учащимся разделить тетрадь на две части.</a:t>
          </a:r>
          <a:endParaRPr lang="ru-RU" sz="1100" b="1"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В процессе чтения ученики должны в левой части записать моменты, которые поразили, удивил, напомнили о   каких-то    фактах,    вызвали     какие- либо ассоциации; в правой – написать        лаконичный      комментарий: почему     именно   этот  момент удивил, какие ассоциации вызвал, на какие мысли натолкнул.</a:t>
          </a:r>
          <a:endParaRPr lang="ru-RU" sz="1100" b="1" kern="1200" dirty="0">
            <a:latin typeface="Times New Roman" panose="02020603050405020304" pitchFamily="18" charset="0"/>
            <a:cs typeface="Times New Roman" panose="02020603050405020304" pitchFamily="18" charset="0"/>
          </a:endParaRPr>
        </a:p>
      </dsp:txBody>
      <dsp:txXfrm rot="5400000">
        <a:off x="3445111" y="-1140710"/>
        <a:ext cx="963860" cy="5826419"/>
      </dsp:txXfrm>
    </dsp:sp>
    <dsp:sp modelId="{94CF5C49-3EF6-42AF-ACE0-171B613D40CD}">
      <dsp:nvSpPr>
        <dsp:cNvPr id="0" name=""/>
        <dsp:cNvSpPr/>
      </dsp:nvSpPr>
      <dsp:spPr>
        <a:xfrm rot="5400000">
          <a:off x="-246601" y="2800403"/>
          <a:ext cx="1482862" cy="103800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Приём «</a:t>
          </a:r>
          <a:r>
            <a:rPr lang="ru-RU" sz="1200" b="1" kern="1200" dirty="0" err="1" smtClean="0">
              <a:latin typeface="Times New Roman" panose="02020603050405020304" pitchFamily="18" charset="0"/>
              <a:cs typeface="Times New Roman" panose="02020603050405020304" pitchFamily="18" charset="0"/>
            </a:rPr>
            <a:t>Рафт</a:t>
          </a:r>
          <a:r>
            <a:rPr lang="ru-RU" sz="1200" b="1" kern="1200" dirty="0" smtClean="0">
              <a:latin typeface="Times New Roman" panose="02020603050405020304" pitchFamily="18" charset="0"/>
              <a:cs typeface="Times New Roman" panose="02020603050405020304" pitchFamily="18" charset="0"/>
            </a:rPr>
            <a:t>»</a:t>
          </a:r>
          <a:endParaRPr lang="ru-RU" sz="1200" kern="1200" dirty="0">
            <a:latin typeface="Times New Roman" panose="02020603050405020304" pitchFamily="18" charset="0"/>
            <a:cs typeface="Times New Roman" panose="02020603050405020304" pitchFamily="18" charset="0"/>
          </a:endParaRPr>
        </a:p>
      </dsp:txBody>
      <dsp:txXfrm rot="5400000">
        <a:off x="-246601" y="2800403"/>
        <a:ext cx="1482862" cy="1038004"/>
      </dsp:txXfrm>
    </dsp:sp>
    <dsp:sp modelId="{8301FC9A-80F5-49D6-9574-E21F1C3B60CC}">
      <dsp:nvSpPr>
        <dsp:cNvPr id="0" name=""/>
        <dsp:cNvSpPr/>
      </dsp:nvSpPr>
      <dsp:spPr>
        <a:xfrm rot="5400000">
          <a:off x="3445111" y="146694"/>
          <a:ext cx="963860"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just" defTabSz="533400">
            <a:lnSpc>
              <a:spcPct val="90000"/>
            </a:lnSpc>
            <a:spcBef>
              <a:spcPct val="0"/>
            </a:spcBef>
            <a:spcAft>
              <a:spcPct val="15000"/>
            </a:spcAft>
            <a:buChar char="••"/>
          </a:pPr>
          <a:r>
            <a:rPr lang="ru-RU" sz="1200" b="1" kern="1200" dirty="0" smtClean="0">
              <a:latin typeface="Times New Roman" panose="02020603050405020304" pitchFamily="18" charset="0"/>
              <a:cs typeface="Times New Roman" panose="02020603050405020304" pitchFamily="18" charset="0"/>
            </a:rPr>
            <a:t>Приём работы при создании авторского текста РАФТ (в переводе </a:t>
          </a:r>
          <a:r>
            <a:rPr lang="ru-RU" sz="1200" b="1" kern="1200" dirty="0" err="1" smtClean="0">
              <a:latin typeface="Times New Roman" panose="02020603050405020304" pitchFamily="18" charset="0"/>
              <a:cs typeface="Times New Roman" panose="02020603050405020304" pitchFamily="18" charset="0"/>
            </a:rPr>
            <a:t>raft</a:t>
          </a:r>
          <a:r>
            <a:rPr lang="ru-RU" sz="1200" b="1" kern="1200" dirty="0" smtClean="0">
              <a:latin typeface="Times New Roman" panose="02020603050405020304" pitchFamily="18" charset="0"/>
              <a:cs typeface="Times New Roman" panose="02020603050405020304" pitchFamily="18" charset="0"/>
            </a:rPr>
            <a:t> – «плот»). Учит критически осмысливать информацию, интерпретировать ее, понимать суть, адресную направленность, цель информирования.</a:t>
          </a:r>
          <a:endParaRPr lang="ru-RU" sz="1200" b="1" kern="1200" dirty="0">
            <a:latin typeface="Times New Roman" panose="02020603050405020304" pitchFamily="18" charset="0"/>
            <a:cs typeface="Times New Roman" panose="02020603050405020304" pitchFamily="18" charset="0"/>
          </a:endParaRPr>
        </a:p>
      </dsp:txBody>
      <dsp:txXfrm rot="5400000">
        <a:off x="3445111" y="146694"/>
        <a:ext cx="963860" cy="5826419"/>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B16321D-1B3F-47DE-B7DE-EDF9CC0FF8C3}">
      <dsp:nvSpPr>
        <dsp:cNvPr id="0" name=""/>
        <dsp:cNvSpPr/>
      </dsp:nvSpPr>
      <dsp:spPr>
        <a:xfrm rot="5400000">
          <a:off x="-198256" y="177247"/>
          <a:ext cx="1482862" cy="113469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Прием «Учебный мозговой штурм»</a:t>
          </a:r>
          <a:endParaRPr lang="ru-RU" sz="1200" kern="1200" dirty="0">
            <a:latin typeface="Times New Roman" panose="02020603050405020304" pitchFamily="18" charset="0"/>
            <a:cs typeface="Times New Roman" panose="02020603050405020304" pitchFamily="18" charset="0"/>
          </a:endParaRPr>
        </a:p>
      </dsp:txBody>
      <dsp:txXfrm rot="5400000">
        <a:off x="-198256" y="177247"/>
        <a:ext cx="1482862" cy="1134694"/>
      </dsp:txXfrm>
    </dsp:sp>
    <dsp:sp modelId="{5598A7A7-353F-4E4A-AEF9-DDC539897D9E}">
      <dsp:nvSpPr>
        <dsp:cNvPr id="0" name=""/>
        <dsp:cNvSpPr/>
      </dsp:nvSpPr>
      <dsp:spPr>
        <a:xfrm rot="5400000">
          <a:off x="3493202" y="-2427862"/>
          <a:ext cx="964367"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just" defTabSz="533400">
            <a:lnSpc>
              <a:spcPct val="90000"/>
            </a:lnSpc>
            <a:spcBef>
              <a:spcPct val="0"/>
            </a:spcBef>
            <a:spcAft>
              <a:spcPct val="15000"/>
            </a:spcAft>
            <a:buChar char="••"/>
          </a:pPr>
          <a:r>
            <a:rPr lang="ru-RU" sz="1200" b="1" kern="1200" dirty="0" smtClean="0">
              <a:latin typeface="Times New Roman" panose="02020603050405020304" pitchFamily="18" charset="0"/>
              <a:cs typeface="Times New Roman" panose="02020603050405020304" pitchFamily="18" charset="0"/>
            </a:rPr>
            <a:t>Основная цель «учебного мозгового штурма» - развитие творческого типа мышления. Следовательно, выбор темы для его проведения прямо зависит от числа возможных вариантов решения той или иной проблемы.</a:t>
          </a:r>
          <a:endParaRPr lang="ru-RU" sz="1200" b="1" kern="1200" dirty="0">
            <a:latin typeface="Times New Roman" panose="02020603050405020304" pitchFamily="18" charset="0"/>
            <a:cs typeface="Times New Roman" panose="02020603050405020304" pitchFamily="18" charset="0"/>
          </a:endParaRPr>
        </a:p>
      </dsp:txBody>
      <dsp:txXfrm rot="5400000">
        <a:off x="3493202" y="-2427862"/>
        <a:ext cx="964367" cy="5826419"/>
      </dsp:txXfrm>
    </dsp:sp>
    <dsp:sp modelId="{F126B781-4539-4C0E-B76A-C33D016C1CBC}">
      <dsp:nvSpPr>
        <dsp:cNvPr id="0" name=""/>
        <dsp:cNvSpPr/>
      </dsp:nvSpPr>
      <dsp:spPr>
        <a:xfrm rot="5400000">
          <a:off x="-246601" y="1512997"/>
          <a:ext cx="1482862" cy="103800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Прием  «Составление кластера»</a:t>
          </a:r>
          <a:endParaRPr lang="ru-RU" sz="1200" kern="1200" dirty="0">
            <a:latin typeface="Times New Roman" panose="02020603050405020304" pitchFamily="18" charset="0"/>
            <a:cs typeface="Times New Roman" panose="02020603050405020304" pitchFamily="18" charset="0"/>
          </a:endParaRPr>
        </a:p>
      </dsp:txBody>
      <dsp:txXfrm rot="5400000">
        <a:off x="-246601" y="1512997"/>
        <a:ext cx="1482862" cy="1038004"/>
      </dsp:txXfrm>
    </dsp:sp>
    <dsp:sp modelId="{62BBEF6C-03F1-473F-9D74-F976F17A38CE}">
      <dsp:nvSpPr>
        <dsp:cNvPr id="0" name=""/>
        <dsp:cNvSpPr/>
      </dsp:nvSpPr>
      <dsp:spPr>
        <a:xfrm rot="5400000">
          <a:off x="3445111" y="-1140710"/>
          <a:ext cx="963860"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Кластер может быть использован на самых разных стадиях урока.</a:t>
          </a:r>
          <a:endParaRPr lang="ru-RU" sz="1100" b="1"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На стадии вызова – для стимулирования мыслительной деятельности.</a:t>
          </a:r>
          <a:endParaRPr lang="ru-RU" sz="1100" b="1"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На стадии осмысления – для структурирования учебного материала.</a:t>
          </a:r>
          <a:endParaRPr lang="ru-RU" sz="1100" b="1" kern="1200" dirty="0">
            <a:latin typeface="Times New Roman" panose="02020603050405020304" pitchFamily="18" charset="0"/>
            <a:cs typeface="Times New Roman" panose="02020603050405020304" pitchFamily="18" charset="0"/>
          </a:endParaRPr>
        </a:p>
        <a:p>
          <a:pPr marL="57150" lvl="1" indent="-57150" algn="just" defTabSz="488950">
            <a:lnSpc>
              <a:spcPct val="90000"/>
            </a:lnSpc>
            <a:spcBef>
              <a:spcPct val="0"/>
            </a:spcBef>
            <a:spcAft>
              <a:spcPct val="15000"/>
            </a:spcAft>
            <a:buChar char="••"/>
          </a:pPr>
          <a:r>
            <a:rPr lang="ru-RU" sz="1100" b="1" kern="1200" dirty="0" smtClean="0">
              <a:latin typeface="Times New Roman" panose="02020603050405020304" pitchFamily="18" charset="0"/>
              <a:cs typeface="Times New Roman" panose="02020603050405020304" pitchFamily="18" charset="0"/>
            </a:rPr>
            <a:t>На стадии рефлексии – при подведении итогов того, что учащиеся изучили.</a:t>
          </a:r>
          <a:endParaRPr lang="ru-RU" sz="1100" b="1" kern="1200" dirty="0">
            <a:latin typeface="Times New Roman" panose="02020603050405020304" pitchFamily="18" charset="0"/>
            <a:cs typeface="Times New Roman" panose="02020603050405020304" pitchFamily="18" charset="0"/>
          </a:endParaRPr>
        </a:p>
      </dsp:txBody>
      <dsp:txXfrm rot="5400000">
        <a:off x="3445111" y="-1140710"/>
        <a:ext cx="963860" cy="5826419"/>
      </dsp:txXfrm>
    </dsp:sp>
    <dsp:sp modelId="{94CF5C49-3EF6-42AF-ACE0-171B613D40CD}">
      <dsp:nvSpPr>
        <dsp:cNvPr id="0" name=""/>
        <dsp:cNvSpPr/>
      </dsp:nvSpPr>
      <dsp:spPr>
        <a:xfrm rot="5400000">
          <a:off x="-246601" y="2800403"/>
          <a:ext cx="1482862" cy="1038004"/>
        </a:xfrm>
        <a:prstGeom prst="chevron">
          <a:avLst/>
        </a:prstGeom>
        <a:pattFill prst="pct5">
          <a:fgClr>
            <a:srgbClr val="FFCC99"/>
          </a:fgClr>
          <a:bgClr>
            <a:schemeClr val="bg1"/>
          </a:bgClr>
        </a:pattFill>
        <a:ln w="25400" cap="flat" cmpd="sng" algn="ctr">
          <a:solidFill>
            <a:srgbClr val="53161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Прием «</a:t>
          </a:r>
          <a:r>
            <a:rPr lang="ru-RU" sz="1200" b="1" kern="1200" dirty="0" err="1" smtClean="0">
              <a:latin typeface="Times New Roman" panose="02020603050405020304" pitchFamily="18" charset="0"/>
              <a:cs typeface="Times New Roman" panose="02020603050405020304" pitchFamily="18" charset="0"/>
            </a:rPr>
            <a:t>Цветопись</a:t>
          </a:r>
          <a:r>
            <a:rPr lang="ru-RU" sz="1200" b="1" kern="1200" dirty="0" smtClean="0">
              <a:latin typeface="Times New Roman" panose="02020603050405020304" pitchFamily="18" charset="0"/>
              <a:cs typeface="Times New Roman" panose="02020603050405020304" pitchFamily="18" charset="0"/>
            </a:rPr>
            <a:t>»</a:t>
          </a:r>
          <a:endParaRPr lang="ru-RU" sz="1200" kern="1200" dirty="0">
            <a:latin typeface="Times New Roman" panose="02020603050405020304" pitchFamily="18" charset="0"/>
            <a:cs typeface="Times New Roman" panose="02020603050405020304" pitchFamily="18" charset="0"/>
          </a:endParaRPr>
        </a:p>
      </dsp:txBody>
      <dsp:txXfrm rot="5400000">
        <a:off x="-246601" y="2800403"/>
        <a:ext cx="1482862" cy="1038004"/>
      </dsp:txXfrm>
    </dsp:sp>
    <dsp:sp modelId="{8301FC9A-80F5-49D6-9574-E21F1C3B60CC}">
      <dsp:nvSpPr>
        <dsp:cNvPr id="0" name=""/>
        <dsp:cNvSpPr/>
      </dsp:nvSpPr>
      <dsp:spPr>
        <a:xfrm rot="5400000">
          <a:off x="3445111" y="146694"/>
          <a:ext cx="963860" cy="5826419"/>
        </a:xfrm>
        <a:prstGeom prst="round2SameRect">
          <a:avLst/>
        </a:prstGeom>
        <a:solidFill>
          <a:schemeClr val="accent6">
            <a:lumMod val="20000"/>
            <a:lumOff val="80000"/>
            <a:alpha val="90000"/>
          </a:schemeClr>
        </a:solidFill>
        <a:ln w="25400" cap="flat" cmpd="sng" algn="ctr">
          <a:solidFill>
            <a:srgbClr val="53161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just" defTabSz="533400">
            <a:lnSpc>
              <a:spcPct val="90000"/>
            </a:lnSpc>
            <a:spcBef>
              <a:spcPct val="0"/>
            </a:spcBef>
            <a:spcAft>
              <a:spcPct val="15000"/>
            </a:spcAft>
            <a:buChar char="••"/>
          </a:pPr>
          <a:r>
            <a:rPr lang="ru-RU" sz="1200" b="1" kern="1200" dirty="0" smtClean="0">
              <a:latin typeface="Times New Roman" panose="02020603050405020304" pitchFamily="18" charset="0"/>
              <a:cs typeface="Times New Roman" panose="02020603050405020304" pitchFamily="18" charset="0"/>
            </a:rPr>
            <a:t>Приемы </a:t>
          </a:r>
          <a:r>
            <a:rPr lang="ru-RU" sz="1200" b="1" kern="1200" dirty="0" err="1" smtClean="0">
              <a:latin typeface="Times New Roman" panose="02020603050405020304" pitchFamily="18" charset="0"/>
              <a:cs typeface="Times New Roman" panose="02020603050405020304" pitchFamily="18" charset="0"/>
            </a:rPr>
            <a:t>психорисунка</a:t>
          </a:r>
          <a:r>
            <a:rPr lang="ru-RU" sz="1200" b="1" kern="1200" dirty="0" smtClean="0">
              <a:latin typeface="Times New Roman" panose="02020603050405020304" pitchFamily="18" charset="0"/>
              <a:cs typeface="Times New Roman" panose="02020603050405020304" pitchFamily="18" charset="0"/>
            </a:rPr>
            <a:t> дают возможность выразить понимание абстрактных понятий, внутренний мир через зрительные образы. Можно дать задание нарисовать характер героев, совесть, месть, добро, зло и затем объяснить свои рисунки.</a:t>
          </a:r>
          <a:endParaRPr lang="ru-RU" sz="1200" b="1" kern="1200" dirty="0">
            <a:latin typeface="Times New Roman" panose="02020603050405020304" pitchFamily="18" charset="0"/>
            <a:cs typeface="Times New Roman" panose="02020603050405020304" pitchFamily="18" charset="0"/>
          </a:endParaRPr>
        </a:p>
      </dsp:txBody>
      <dsp:txXfrm rot="5400000">
        <a:off x="3445111" y="146694"/>
        <a:ext cx="963860" cy="5826419"/>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19F720D-480B-4C19-94EA-BE165A398108}">
      <dsp:nvSpPr>
        <dsp:cNvPr id="0" name=""/>
        <dsp:cNvSpPr/>
      </dsp:nvSpPr>
      <dsp:spPr>
        <a:xfrm>
          <a:off x="1336261" y="319"/>
          <a:ext cx="4119892" cy="1047985"/>
        </a:xfrm>
        <a:prstGeom prst="roundRect">
          <a:avLst>
            <a:gd name="adj" fmla="val 10000"/>
          </a:avLst>
        </a:prstGeom>
        <a:blipFill rotWithShape="0">
          <a:blip xmlns:r="http://schemas.openxmlformats.org/officeDocument/2006/relationships" r:embed="rId1"/>
          <a:tile tx="0" ty="0" sx="100000" sy="100000" flip="none" algn="tl"/>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531611"/>
              </a:solidFill>
              <a:latin typeface="Times New Roman" panose="02020603050405020304" pitchFamily="18" charset="0"/>
              <a:cs typeface="Times New Roman" panose="02020603050405020304" pitchFamily="18" charset="0"/>
            </a:rPr>
            <a:t>Чтение с составлением диаграммы Эйлера-Венна</a:t>
          </a:r>
          <a:endParaRPr lang="ru-RU" sz="1600" kern="1200" dirty="0">
            <a:solidFill>
              <a:srgbClr val="531611"/>
            </a:solidFill>
            <a:latin typeface="Times New Roman" panose="02020603050405020304" pitchFamily="18" charset="0"/>
            <a:cs typeface="Times New Roman" panose="02020603050405020304" pitchFamily="18" charset="0"/>
          </a:endParaRPr>
        </a:p>
      </dsp:txBody>
      <dsp:txXfrm>
        <a:off x="1336261" y="319"/>
        <a:ext cx="4119892" cy="1047985"/>
      </dsp:txXfrm>
    </dsp:sp>
    <dsp:sp modelId="{918CC79F-E9C4-4F31-B025-9C70E9F67A42}">
      <dsp:nvSpPr>
        <dsp:cNvPr id="0" name=""/>
        <dsp:cNvSpPr/>
      </dsp:nvSpPr>
      <dsp:spPr>
        <a:xfrm rot="5400000">
          <a:off x="3199710" y="1074504"/>
          <a:ext cx="392994" cy="471593"/>
        </a:xfrm>
        <a:prstGeom prst="rightArrow">
          <a:avLst>
            <a:gd name="adj1" fmla="val 60000"/>
            <a:gd name="adj2" fmla="val 50000"/>
          </a:avLst>
        </a:prstGeom>
        <a:solidFill>
          <a:srgbClr val="FFCC99"/>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ru-RU" sz="900" kern="1200"/>
        </a:p>
      </dsp:txBody>
      <dsp:txXfrm rot="5400000">
        <a:off x="3199710" y="1074504"/>
        <a:ext cx="392994" cy="471593"/>
      </dsp:txXfrm>
    </dsp:sp>
    <dsp:sp modelId="{B020A898-E112-4C70-87E4-EA961D4158EC}">
      <dsp:nvSpPr>
        <dsp:cNvPr id="0" name=""/>
        <dsp:cNvSpPr/>
      </dsp:nvSpPr>
      <dsp:spPr>
        <a:xfrm>
          <a:off x="1336261" y="1572297"/>
          <a:ext cx="4119892" cy="1047985"/>
        </a:xfrm>
        <a:prstGeom prst="roundRect">
          <a:avLst>
            <a:gd name="adj" fmla="val 10000"/>
          </a:avLst>
        </a:prstGeom>
        <a:blipFill rotWithShape="0">
          <a:blip xmlns:r="http://schemas.openxmlformats.org/officeDocument/2006/relationships" r:embed="rId1"/>
          <a:tile tx="0" ty="0" sx="100000" sy="100000" flip="none" algn="tl"/>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ru-RU" sz="1100" b="1" kern="1200" dirty="0" smtClean="0">
              <a:solidFill>
                <a:srgbClr val="531611"/>
              </a:solidFill>
              <a:latin typeface="Times New Roman" panose="02020603050405020304" pitchFamily="18" charset="0"/>
              <a:cs typeface="Times New Roman" panose="02020603050405020304" pitchFamily="18" charset="0"/>
            </a:rPr>
            <a:t>Для формирования навыков сравнения и классификации, структурирования информации.</a:t>
          </a:r>
        </a:p>
        <a:p>
          <a:pPr lvl="0" algn="ctr" defTabSz="488950">
            <a:lnSpc>
              <a:spcPct val="90000"/>
            </a:lnSpc>
            <a:spcBef>
              <a:spcPct val="0"/>
            </a:spcBef>
            <a:spcAft>
              <a:spcPct val="35000"/>
            </a:spcAft>
          </a:pPr>
          <a:r>
            <a:rPr lang="ru-RU" sz="1100" b="1" kern="1200" dirty="0" smtClean="0">
              <a:solidFill>
                <a:srgbClr val="531611"/>
              </a:solidFill>
              <a:latin typeface="Times New Roman" panose="02020603050405020304" pitchFamily="18" charset="0"/>
              <a:cs typeface="Times New Roman" panose="02020603050405020304" pitchFamily="18" charset="0"/>
            </a:rPr>
            <a:t>1.Ученики читают текст, внимательно анализируя его.</a:t>
          </a:r>
        </a:p>
        <a:p>
          <a:pPr lvl="0" algn="ctr" defTabSz="488950">
            <a:lnSpc>
              <a:spcPct val="90000"/>
            </a:lnSpc>
            <a:spcBef>
              <a:spcPct val="0"/>
            </a:spcBef>
            <a:spcAft>
              <a:spcPct val="35000"/>
            </a:spcAft>
          </a:pPr>
          <a:r>
            <a:rPr lang="ru-RU" sz="1100" b="1" kern="1200" dirty="0" smtClean="0">
              <a:solidFill>
                <a:srgbClr val="531611"/>
              </a:solidFill>
              <a:latin typeface="Times New Roman" panose="02020603050405020304" pitchFamily="18" charset="0"/>
              <a:cs typeface="Times New Roman" panose="02020603050405020304" pitchFamily="18" charset="0"/>
            </a:rPr>
            <a:t>2.Учитель ставит задачу – сравнить два или более объекта, данные сравнения записать в виде диаграммы Эйлера-Венна.</a:t>
          </a:r>
          <a:endParaRPr lang="ru-RU" sz="1100" b="1" kern="1200" dirty="0">
            <a:solidFill>
              <a:srgbClr val="531611"/>
            </a:solidFill>
            <a:latin typeface="Times New Roman" panose="02020603050405020304" pitchFamily="18" charset="0"/>
            <a:cs typeface="Times New Roman" panose="02020603050405020304" pitchFamily="18" charset="0"/>
          </a:endParaRPr>
        </a:p>
      </dsp:txBody>
      <dsp:txXfrm>
        <a:off x="1336261" y="1572297"/>
        <a:ext cx="4119892" cy="1047985"/>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4471707-0906-4EA1-BE08-F8A2B96C7562}">
      <dsp:nvSpPr>
        <dsp:cNvPr id="0" name=""/>
        <dsp:cNvSpPr/>
      </dsp:nvSpPr>
      <dsp:spPr>
        <a:xfrm rot="5400000">
          <a:off x="3621404" y="-1293891"/>
          <a:ext cx="1047750" cy="3901440"/>
        </a:xfrm>
        <a:prstGeom prst="round2SameRect">
          <a:avLst/>
        </a:prstGeom>
        <a:blipFill rotWithShape="0">
          <a:blip xmlns:r="http://schemas.openxmlformats.org/officeDocument/2006/relationships" r:embed="rId1"/>
          <a:tile tx="0" ty="0" sx="100000" sy="100000" flip="none" algn="tl"/>
        </a:blipFill>
        <a:ln w="9525" cap="flat" cmpd="sng" algn="ctr">
          <a:solidFill>
            <a:schemeClr val="accent2">
              <a:tint val="40000"/>
              <a:alpha val="9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57150" lvl="1" indent="-57150" algn="l" defTabSz="355600">
            <a:lnSpc>
              <a:spcPct val="90000"/>
            </a:lnSpc>
            <a:spcBef>
              <a:spcPct val="0"/>
            </a:spcBef>
            <a:spcAft>
              <a:spcPct val="15000"/>
            </a:spcAft>
            <a:buChar char="••"/>
          </a:pPr>
          <a:r>
            <a:rPr lang="ru-RU" sz="800" kern="1200" dirty="0" smtClean="0">
              <a:latin typeface="Times New Roman" pitchFamily="18" charset="0"/>
              <a:cs typeface="Times New Roman" pitchFamily="18" charset="0"/>
            </a:rPr>
            <a:t> </a:t>
          </a:r>
          <a:r>
            <a:rPr lang="ru-RU" sz="1000" b="1" kern="1200" dirty="0" smtClean="0">
              <a:latin typeface="Times New Roman" pitchFamily="18" charset="0"/>
              <a:cs typeface="Times New Roman" pitchFamily="18" charset="0"/>
            </a:rPr>
            <a:t>извлекать информацию из схем, иллюстраций, текстов; </a:t>
          </a:r>
          <a:endParaRPr lang="ru-RU" sz="1000" b="1" kern="1200" dirty="0"/>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представлять информацию в виде схемы; </a:t>
          </a:r>
          <a:endParaRPr lang="ru-RU" sz="1000" b="1"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выявлять сущность, особенности  объектов; </a:t>
          </a:r>
          <a:endParaRPr lang="ru-RU" sz="1000" b="1"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на основе анализа объектов делать выводы; </a:t>
          </a:r>
          <a:endParaRPr lang="ru-RU" sz="1000" b="1"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обобщать и классифицировать по признакам; </a:t>
          </a:r>
          <a:endParaRPr lang="ru-RU" sz="1000" b="1"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ориентироваться на развороте учебника; </a:t>
          </a:r>
          <a:endParaRPr lang="ru-RU" sz="1000" b="1"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находить ответы на вопросы в иллюстрации.</a:t>
          </a:r>
          <a:endParaRPr lang="ru-RU" sz="1000" b="1" kern="1200" dirty="0"/>
        </a:p>
      </dsp:txBody>
      <dsp:txXfrm rot="5400000">
        <a:off x="3621404" y="-1293891"/>
        <a:ext cx="1047750" cy="3901440"/>
      </dsp:txXfrm>
    </dsp:sp>
    <dsp:sp modelId="{66456215-D05F-4D46-A96E-10490D83828E}">
      <dsp:nvSpPr>
        <dsp:cNvPr id="0" name=""/>
        <dsp:cNvSpPr/>
      </dsp:nvSpPr>
      <dsp:spPr>
        <a:xfrm>
          <a:off x="0" y="1984"/>
          <a:ext cx="2194560" cy="1309687"/>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latin typeface="Times New Roman" pitchFamily="18" charset="0"/>
              <a:cs typeface="Times New Roman" pitchFamily="18" charset="0"/>
            </a:rPr>
            <a:t>Познавательные УУД</a:t>
          </a:r>
          <a:endParaRPr lang="ru-RU" sz="1600" kern="1200" dirty="0"/>
        </a:p>
      </dsp:txBody>
      <dsp:txXfrm>
        <a:off x="0" y="1984"/>
        <a:ext cx="2194560" cy="1309687"/>
      </dsp:txXfrm>
    </dsp:sp>
    <dsp:sp modelId="{5875527C-78DD-4D83-9077-1B3DAC41678E}">
      <dsp:nvSpPr>
        <dsp:cNvPr id="0" name=""/>
        <dsp:cNvSpPr/>
      </dsp:nvSpPr>
      <dsp:spPr>
        <a:xfrm rot="5400000">
          <a:off x="3621405" y="81279"/>
          <a:ext cx="1047750" cy="3901440"/>
        </a:xfrm>
        <a:prstGeom prst="round2SameRect">
          <a:avLst/>
        </a:prstGeom>
        <a:blipFill rotWithShape="0">
          <a:blip xmlns:r="http://schemas.openxmlformats.org/officeDocument/2006/relationships" r:embed="rId1"/>
          <a:tile tx="0" ty="0" sx="100000" sy="100000" flip="none" algn="tl"/>
        </a:blipFill>
        <a:ln w="9525" cap="flat" cmpd="sng" algn="ctr">
          <a:solidFill>
            <a:schemeClr val="accent2">
              <a:tint val="40000"/>
              <a:alpha val="90000"/>
              <a:hueOff val="2512910"/>
              <a:satOff val="-2189"/>
              <a:lumOff val="-3"/>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слушать и понимать других; </a:t>
          </a:r>
          <a:endParaRPr lang="ru-RU" sz="1000" b="1" kern="1200" dirty="0"/>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строить речевое высказывание в соответствии с поставленными задачами; </a:t>
          </a:r>
          <a:endParaRPr lang="ru-RU" sz="1000" b="1"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оформлять свои мысли в устной форме; </a:t>
          </a:r>
          <a:endParaRPr lang="ru-RU" sz="1000" b="1"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работать в паре.</a:t>
          </a:r>
          <a:endParaRPr lang="ru-RU" sz="1000" b="1" kern="1200" dirty="0">
            <a:latin typeface="Times New Roman" pitchFamily="18" charset="0"/>
            <a:cs typeface="Times New Roman" pitchFamily="18" charset="0"/>
          </a:endParaRPr>
        </a:p>
      </dsp:txBody>
      <dsp:txXfrm rot="5400000">
        <a:off x="3621405" y="81279"/>
        <a:ext cx="1047750" cy="3901440"/>
      </dsp:txXfrm>
    </dsp:sp>
    <dsp:sp modelId="{B93C4970-9B14-4E2B-B65C-255D8C80B526}">
      <dsp:nvSpPr>
        <dsp:cNvPr id="0" name=""/>
        <dsp:cNvSpPr/>
      </dsp:nvSpPr>
      <dsp:spPr>
        <a:xfrm>
          <a:off x="0" y="1377156"/>
          <a:ext cx="2194560" cy="1309687"/>
        </a:xfrm>
        <a:prstGeom prst="roundRect">
          <a:avLst/>
        </a:prstGeom>
        <a:solidFill>
          <a:schemeClr val="accent2">
            <a:hueOff val="2340759"/>
            <a:satOff val="-2919"/>
            <a:lumOff val="68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latin typeface="Times New Roman" pitchFamily="18" charset="0"/>
              <a:cs typeface="Times New Roman" pitchFamily="18" charset="0"/>
            </a:rPr>
            <a:t>Коммуникативные УУД</a:t>
          </a:r>
          <a:endParaRPr lang="ru-RU" sz="1600" kern="1200" dirty="0"/>
        </a:p>
      </dsp:txBody>
      <dsp:txXfrm>
        <a:off x="0" y="1377156"/>
        <a:ext cx="2194560" cy="1309687"/>
      </dsp:txXfrm>
    </dsp:sp>
    <dsp:sp modelId="{1B452595-CE9B-475A-A91F-8521D6E0F244}">
      <dsp:nvSpPr>
        <dsp:cNvPr id="0" name=""/>
        <dsp:cNvSpPr/>
      </dsp:nvSpPr>
      <dsp:spPr>
        <a:xfrm rot="5400000">
          <a:off x="3621405" y="1456451"/>
          <a:ext cx="1047750" cy="3901440"/>
        </a:xfrm>
        <a:prstGeom prst="round2SameRect">
          <a:avLst/>
        </a:prstGeom>
        <a:blipFill rotWithShape="0">
          <a:blip xmlns:r="http://schemas.openxmlformats.org/officeDocument/2006/relationships" r:embed="rId1"/>
          <a:tile tx="0" ty="0" sx="100000" sy="100000" flip="none" algn="tl"/>
        </a:blipFill>
        <a:ln w="9525" cap="flat" cmpd="sng" algn="ctr">
          <a:solidFill>
            <a:schemeClr val="accent2">
              <a:tint val="40000"/>
              <a:alpha val="90000"/>
              <a:hueOff val="5025821"/>
              <a:satOff val="-4378"/>
              <a:lumOff val="-6"/>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высказывать своё предположение на основе работы с материалом учебника; </a:t>
          </a:r>
          <a:endParaRPr lang="ru-RU" sz="1000" b="1" kern="1200" dirty="0"/>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оценивать учебные действия в соответствии с поставленной задачей; </a:t>
          </a:r>
          <a:endParaRPr lang="ru-RU" sz="1000" b="1"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прогнозировать предстоящую работу (составлять план); </a:t>
          </a:r>
          <a:endParaRPr lang="ru-RU" sz="1000" b="1"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b="1" kern="1200" dirty="0" smtClean="0">
              <a:latin typeface="Times New Roman" pitchFamily="18" charset="0"/>
              <a:cs typeface="Times New Roman" pitchFamily="18" charset="0"/>
            </a:rPr>
            <a:t>осуществлять познавательную и личностную рефлексию</a:t>
          </a:r>
          <a:r>
            <a:rPr lang="ru-RU" sz="1000" kern="1200" dirty="0" smtClean="0">
              <a:latin typeface="Times New Roman" pitchFamily="18" charset="0"/>
              <a:cs typeface="Times New Roman" pitchFamily="18" charset="0"/>
            </a:rPr>
            <a:t>.</a:t>
          </a:r>
          <a:endParaRPr lang="ru-RU" sz="1000" kern="1200" dirty="0"/>
        </a:p>
      </dsp:txBody>
      <dsp:txXfrm rot="5400000">
        <a:off x="3621405" y="1456451"/>
        <a:ext cx="1047750" cy="3901440"/>
      </dsp:txXfrm>
    </dsp:sp>
    <dsp:sp modelId="{E234A016-CF8C-4019-B7D5-42AC83A4E585}">
      <dsp:nvSpPr>
        <dsp:cNvPr id="0" name=""/>
        <dsp:cNvSpPr/>
      </dsp:nvSpPr>
      <dsp:spPr>
        <a:xfrm>
          <a:off x="0" y="2752328"/>
          <a:ext cx="2194560" cy="1309687"/>
        </a:xfrm>
        <a:prstGeom prst="roundRect">
          <a:avLst/>
        </a:prstGeom>
        <a:solidFill>
          <a:schemeClr val="accent2">
            <a:hueOff val="4681519"/>
            <a:satOff val="-5839"/>
            <a:lumOff val="137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latin typeface="Times New Roman" pitchFamily="18" charset="0"/>
              <a:cs typeface="Times New Roman" pitchFamily="18" charset="0"/>
            </a:rPr>
            <a:t>Регулятивные УУД</a:t>
          </a:r>
          <a:endParaRPr lang="ru-RU" sz="1600" kern="1200" dirty="0"/>
        </a:p>
      </dsp:txBody>
      <dsp:txXfrm>
        <a:off x="0" y="2752328"/>
        <a:ext cx="2194560" cy="1309687"/>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9CFC61-C16A-43A5-89C6-2C1A281587B3}" type="datetimeFigureOut">
              <a:rPr lang="ru-RU" smtClean="0"/>
              <a:pPr/>
              <a:t>13.10.2018</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4C1C21-9043-4C70-ADDF-6B2BC39E9948}" type="slidenum">
              <a:rPr lang="ru-RU" smtClean="0"/>
              <a:pPr/>
              <a:t>‹#›</a:t>
            </a:fld>
            <a:endParaRPr lang="ru-RU"/>
          </a:p>
        </p:txBody>
      </p:sp>
    </p:spTree>
    <p:extLst>
      <p:ext uri="{BB962C8B-B14F-4D97-AF65-F5344CB8AC3E}">
        <p14:creationId xmlns="" xmlns:p14="http://schemas.microsoft.com/office/powerpoint/2010/main" val="3169196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84C1C21-9043-4C70-ADDF-6B2BC39E9948}"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84C1C21-9043-4C70-ADDF-6B2BC39E9948}"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84C1C21-9043-4C70-ADDF-6B2BC39E9948}" type="slidenum">
              <a:rPr lang="ru-RU" smtClean="0"/>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84C1C21-9043-4C70-ADDF-6B2BC39E9948}" type="slidenum">
              <a:rPr lang="ru-RU" smtClean="0"/>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84C1C21-9043-4C70-ADDF-6B2BC39E9948}" type="slidenum">
              <a:rPr lang="ru-RU" smtClean="0"/>
              <a:pPr/>
              <a:t>7</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84C1C21-9043-4C70-ADDF-6B2BC39E9948}" type="slidenum">
              <a:rPr lang="ru-RU" smtClean="0"/>
              <a:pPr/>
              <a:t>19</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84C1C21-9043-4C70-ADDF-6B2BC39E9948}" type="slidenum">
              <a:rPr lang="ru-RU" smtClean="0"/>
              <a:pPr/>
              <a:t>21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pic>
        <p:nvPicPr>
          <p:cNvPr id="7" name="Рисунок 6" descr="wm-_8ngy3O0.jpg"/>
          <p:cNvPicPr>
            <a:picLocks noChangeAspect="1"/>
          </p:cNvPicPr>
          <p:nvPr userDrawn="1"/>
        </p:nvPicPr>
        <p:blipFill>
          <a:blip r:embed="rId2" cstate="print">
            <a:lum bright="10000" contrast="10000"/>
          </a:blip>
          <a:stretch>
            <a:fillRect/>
          </a:stretch>
        </p:blipFill>
        <p:spPr>
          <a:xfrm>
            <a:off x="0" y="0"/>
            <a:ext cx="3968329" cy="5143500"/>
          </a:xfrm>
          <a:prstGeom prst="ellipse">
            <a:avLst/>
          </a:prstGeom>
          <a:effectLst>
            <a:softEdge rad="635000"/>
          </a:effectLst>
        </p:spPr>
      </p:pic>
      <p:pic>
        <p:nvPicPr>
          <p:cNvPr id="12290" name="Picture 2" descr="http://s1.pic4you.ru/allimage/y2012/09-01/12216/2393889.png"/>
          <p:cNvPicPr>
            <a:picLocks noChangeAspect="1" noChangeArrowheads="1"/>
          </p:cNvPicPr>
          <p:nvPr userDrawn="1"/>
        </p:nvPicPr>
        <p:blipFill>
          <a:blip r:embed="rId3" cstate="print">
            <a:lum bright="-10000" contrast="10000"/>
          </a:blip>
          <a:srcRect/>
          <a:stretch>
            <a:fillRect/>
          </a:stretch>
        </p:blipFill>
        <p:spPr bwMode="auto">
          <a:xfrm flipH="1">
            <a:off x="6336785" y="1714494"/>
            <a:ext cx="2807215" cy="3429006"/>
          </a:xfrm>
          <a:prstGeom prst="rect">
            <a:avLst/>
          </a:prstGeom>
          <a:noFill/>
        </p:spPr>
      </p:pic>
      <p:pic>
        <p:nvPicPr>
          <p:cNvPr id="12292" name="Picture 4" descr="http://s1.pic4you.ru/allimage/y2012/09-01/12216/2393834.png"/>
          <p:cNvPicPr>
            <a:picLocks noChangeAspect="1" noChangeArrowheads="1"/>
          </p:cNvPicPr>
          <p:nvPr userDrawn="1"/>
        </p:nvPicPr>
        <p:blipFill>
          <a:blip r:embed="rId4" cstate="print">
            <a:lum bright="-10000" contrast="10000"/>
          </a:blip>
          <a:srcRect/>
          <a:stretch>
            <a:fillRect/>
          </a:stretch>
        </p:blipFill>
        <p:spPr bwMode="auto">
          <a:xfrm rot="10481453">
            <a:off x="421201" y="-75491"/>
            <a:ext cx="3071834" cy="1526699"/>
          </a:xfrm>
          <a:prstGeom prst="rect">
            <a:avLst/>
          </a:prstGeom>
          <a:noFill/>
        </p:spPr>
      </p:pic>
      <p:pic>
        <p:nvPicPr>
          <p:cNvPr id="12294" name="Picture 6" descr="http://s1.pic4you.ru/allimage/y2012/09-01/12216/2393829.png"/>
          <p:cNvPicPr>
            <a:picLocks noChangeAspect="1" noChangeArrowheads="1"/>
          </p:cNvPicPr>
          <p:nvPr userDrawn="1"/>
        </p:nvPicPr>
        <p:blipFill>
          <a:blip r:embed="rId5" cstate="print">
            <a:lum bright="-10000" contrast="10000"/>
          </a:blip>
          <a:srcRect/>
          <a:stretch>
            <a:fillRect/>
          </a:stretch>
        </p:blipFill>
        <p:spPr bwMode="auto">
          <a:xfrm rot="20091711">
            <a:off x="626504" y="2336852"/>
            <a:ext cx="2962743" cy="2937682"/>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200151"/>
            <a:ext cx="8229600" cy="3394472"/>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4767263"/>
            <a:ext cx="2133600" cy="273844"/>
          </a:xfrm>
          <a:prstGeom prst="rect">
            <a:avLst/>
          </a:prstGeom>
        </p:spPr>
        <p:txBody>
          <a:bodyPr/>
          <a:lstStyle/>
          <a:p>
            <a:fld id="{081FEAA2-E190-4385-B75D-87C4A8556E21}" type="datetimeFigureOut">
              <a:rPr lang="ru-RU" smtClean="0"/>
              <a:pPr/>
              <a:t>13.10.2018</a:t>
            </a:fld>
            <a:endParaRPr lang="ru-RU"/>
          </a:p>
        </p:txBody>
      </p:sp>
      <p:sp>
        <p:nvSpPr>
          <p:cNvPr id="5" name="Нижний колонтитул 4"/>
          <p:cNvSpPr>
            <a:spLocks noGrp="1"/>
          </p:cNvSpPr>
          <p:nvPr>
            <p:ph type="ftr" sz="quarter" idx="11"/>
          </p:nvPr>
        </p:nvSpPr>
        <p:spPr>
          <a:xfrm>
            <a:off x="3124200" y="4767263"/>
            <a:ext cx="2895600" cy="273844"/>
          </a:xfrm>
          <a:prstGeom prst="rect">
            <a:avLst/>
          </a:prstGeom>
        </p:spPr>
        <p:txBody>
          <a:bodyPr/>
          <a:lstStyle/>
          <a:p>
            <a:endParaRPr lang="ru-RU"/>
          </a:p>
        </p:txBody>
      </p:sp>
      <p:sp>
        <p:nvSpPr>
          <p:cNvPr id="6" name="Номер слайда 5"/>
          <p:cNvSpPr>
            <a:spLocks noGrp="1"/>
          </p:cNvSpPr>
          <p:nvPr>
            <p:ph type="sldNum" sz="quarter" idx="12"/>
          </p:nvPr>
        </p:nvSpPr>
        <p:spPr>
          <a:xfrm>
            <a:off x="6553200" y="4767263"/>
            <a:ext cx="2133600" cy="273844"/>
          </a:xfrm>
          <a:prstGeom prst="rect">
            <a:avLst/>
          </a:prstGeom>
        </p:spPr>
        <p:txBody>
          <a:bodyPr/>
          <a:lstStyle/>
          <a:p>
            <a:fld id="{ED2F0E7D-657D-4856-95E0-5EEF1382B7D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4781"/>
            <a:ext cx="2057400" cy="3290888"/>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4781"/>
            <a:ext cx="6019800" cy="3290888"/>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4767263"/>
            <a:ext cx="2133600" cy="273844"/>
          </a:xfrm>
          <a:prstGeom prst="rect">
            <a:avLst/>
          </a:prstGeom>
        </p:spPr>
        <p:txBody>
          <a:bodyPr/>
          <a:lstStyle/>
          <a:p>
            <a:fld id="{081FEAA2-E190-4385-B75D-87C4A8556E21}" type="datetimeFigureOut">
              <a:rPr lang="ru-RU" smtClean="0"/>
              <a:pPr/>
              <a:t>13.10.2018</a:t>
            </a:fld>
            <a:endParaRPr lang="ru-RU"/>
          </a:p>
        </p:txBody>
      </p:sp>
      <p:sp>
        <p:nvSpPr>
          <p:cNvPr id="5" name="Нижний колонтитул 4"/>
          <p:cNvSpPr>
            <a:spLocks noGrp="1"/>
          </p:cNvSpPr>
          <p:nvPr>
            <p:ph type="ftr" sz="quarter" idx="11"/>
          </p:nvPr>
        </p:nvSpPr>
        <p:spPr>
          <a:xfrm>
            <a:off x="3124200" y="4767263"/>
            <a:ext cx="2895600" cy="273844"/>
          </a:xfrm>
          <a:prstGeom prst="rect">
            <a:avLst/>
          </a:prstGeom>
        </p:spPr>
        <p:txBody>
          <a:bodyPr/>
          <a:lstStyle/>
          <a:p>
            <a:endParaRPr lang="ru-RU"/>
          </a:p>
        </p:txBody>
      </p:sp>
      <p:sp>
        <p:nvSpPr>
          <p:cNvPr id="6" name="Номер слайда 5"/>
          <p:cNvSpPr>
            <a:spLocks noGrp="1"/>
          </p:cNvSpPr>
          <p:nvPr>
            <p:ph type="sldNum" sz="quarter" idx="12"/>
          </p:nvPr>
        </p:nvSpPr>
        <p:spPr>
          <a:xfrm>
            <a:off x="6553200" y="4767263"/>
            <a:ext cx="2133600" cy="273844"/>
          </a:xfrm>
          <a:prstGeom prst="rect">
            <a:avLst/>
          </a:prstGeom>
        </p:spPr>
        <p:txBody>
          <a:bodyPr/>
          <a:lstStyle/>
          <a:p>
            <a:fld id="{ED2F0E7D-657D-4856-95E0-5EEF1382B7D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pic>
        <p:nvPicPr>
          <p:cNvPr id="7" name="Рисунок 6" descr="wm-_8ngy3O0.jpg"/>
          <p:cNvPicPr>
            <a:picLocks noChangeAspect="1"/>
          </p:cNvPicPr>
          <p:nvPr userDrawn="1"/>
        </p:nvPicPr>
        <p:blipFill>
          <a:blip r:embed="rId2" cstate="print">
            <a:lum bright="10000" contrast="10000"/>
          </a:blip>
          <a:stretch>
            <a:fillRect/>
          </a:stretch>
        </p:blipFill>
        <p:spPr>
          <a:xfrm>
            <a:off x="214282" y="785799"/>
            <a:ext cx="3071834" cy="3981519"/>
          </a:xfrm>
          <a:prstGeom prst="ellipse">
            <a:avLst/>
          </a:prstGeom>
          <a:effectLst>
            <a:softEdge rad="635000"/>
          </a:effectLst>
        </p:spPr>
      </p:pic>
      <p:pic>
        <p:nvPicPr>
          <p:cNvPr id="8" name="Picture 4" descr="http://s1.pic4you.ru/allimage/y2012/09-01/12216/2393834.png"/>
          <p:cNvPicPr>
            <a:picLocks noChangeAspect="1" noChangeArrowheads="1"/>
          </p:cNvPicPr>
          <p:nvPr userDrawn="1"/>
        </p:nvPicPr>
        <p:blipFill>
          <a:blip r:embed="rId3" cstate="print">
            <a:lum bright="-10000" contrast="10000"/>
          </a:blip>
          <a:srcRect/>
          <a:stretch>
            <a:fillRect/>
          </a:stretch>
        </p:blipFill>
        <p:spPr bwMode="auto">
          <a:xfrm>
            <a:off x="500034" y="642924"/>
            <a:ext cx="2357454" cy="1171653"/>
          </a:xfrm>
          <a:prstGeom prst="rect">
            <a:avLst/>
          </a:prstGeom>
          <a:noFill/>
        </p:spPr>
      </p:pic>
      <p:pic>
        <p:nvPicPr>
          <p:cNvPr id="9" name="Picture 6" descr="http://s1.pic4you.ru/allimage/y2012/09-01/12216/2393829.png"/>
          <p:cNvPicPr>
            <a:picLocks noChangeAspect="1" noChangeArrowheads="1"/>
          </p:cNvPicPr>
          <p:nvPr userDrawn="1"/>
        </p:nvPicPr>
        <p:blipFill>
          <a:blip r:embed="rId4" cstate="print">
            <a:lum bright="-10000" contrast="10000"/>
          </a:blip>
          <a:srcRect/>
          <a:stretch>
            <a:fillRect/>
          </a:stretch>
        </p:blipFill>
        <p:spPr bwMode="auto">
          <a:xfrm rot="19842431">
            <a:off x="658751" y="2807356"/>
            <a:ext cx="2088259" cy="2070595"/>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pic>
        <p:nvPicPr>
          <p:cNvPr id="9" name="Picture 4" descr="http://s1.pic4you.ru/allimage/y2012/09-01/12216/2393834.png"/>
          <p:cNvPicPr>
            <a:picLocks noChangeAspect="1" noChangeArrowheads="1"/>
          </p:cNvPicPr>
          <p:nvPr userDrawn="1"/>
        </p:nvPicPr>
        <p:blipFill>
          <a:blip r:embed="rId2" cstate="print">
            <a:lum bright="-10000" contrast="10000"/>
          </a:blip>
          <a:srcRect/>
          <a:stretch>
            <a:fillRect/>
          </a:stretch>
        </p:blipFill>
        <p:spPr bwMode="auto">
          <a:xfrm rot="16200000">
            <a:off x="-478101" y="1835403"/>
            <a:ext cx="1900991" cy="944792"/>
          </a:xfrm>
          <a:prstGeom prst="rect">
            <a:avLst/>
          </a:prstGeom>
          <a:noFill/>
        </p:spPr>
      </p:pic>
      <p:pic>
        <p:nvPicPr>
          <p:cNvPr id="7" name="Picture 2" descr="http://s1.pic4you.ru/allimage/y2012/09-01/12216/2393889.png"/>
          <p:cNvPicPr>
            <a:picLocks noChangeAspect="1" noChangeArrowheads="1"/>
          </p:cNvPicPr>
          <p:nvPr userDrawn="1"/>
        </p:nvPicPr>
        <p:blipFill>
          <a:blip r:embed="rId3" cstate="print">
            <a:lum bright="-10000" contrast="10000"/>
          </a:blip>
          <a:srcRect/>
          <a:stretch>
            <a:fillRect/>
          </a:stretch>
        </p:blipFill>
        <p:spPr bwMode="auto">
          <a:xfrm>
            <a:off x="0" y="2571750"/>
            <a:ext cx="2163892" cy="2643188"/>
          </a:xfrm>
          <a:prstGeom prst="rect">
            <a:avLst/>
          </a:prstGeom>
          <a:noFill/>
        </p:spPr>
      </p:pic>
      <p:pic>
        <p:nvPicPr>
          <p:cNvPr id="8" name="Picture 6" descr="http://s1.pic4you.ru/allimage/y2012/09-01/12216/2393829.png"/>
          <p:cNvPicPr>
            <a:picLocks noChangeAspect="1" noChangeArrowheads="1"/>
          </p:cNvPicPr>
          <p:nvPr userDrawn="1"/>
        </p:nvPicPr>
        <p:blipFill>
          <a:blip r:embed="rId4" cstate="print">
            <a:lum bright="-10000" contrast="10000"/>
          </a:blip>
          <a:srcRect/>
          <a:stretch>
            <a:fillRect/>
          </a:stretch>
        </p:blipFill>
        <p:spPr bwMode="auto">
          <a:xfrm rot="12241493" flipH="1">
            <a:off x="358093" y="-280150"/>
            <a:ext cx="2258846" cy="2239739"/>
          </a:xfrm>
          <a:prstGeom prst="rect">
            <a:avLst/>
          </a:prstGeom>
          <a:noFill/>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pic>
        <p:nvPicPr>
          <p:cNvPr id="9" name="Picture 4" descr="http://s1.pic4you.ru/allimage/y2012/09-01/12216/2393834.png"/>
          <p:cNvPicPr>
            <a:picLocks noChangeAspect="1" noChangeArrowheads="1"/>
          </p:cNvPicPr>
          <p:nvPr userDrawn="1"/>
        </p:nvPicPr>
        <p:blipFill>
          <a:blip r:embed="rId2" cstate="print">
            <a:lum bright="-10000" contrast="10000"/>
          </a:blip>
          <a:srcRect/>
          <a:stretch>
            <a:fillRect/>
          </a:stretch>
        </p:blipFill>
        <p:spPr bwMode="auto">
          <a:xfrm rot="10431202">
            <a:off x="4696432" y="3671958"/>
            <a:ext cx="2461488" cy="1223359"/>
          </a:xfrm>
          <a:prstGeom prst="rect">
            <a:avLst/>
          </a:prstGeom>
          <a:noFill/>
        </p:spPr>
      </p:pic>
      <p:pic>
        <p:nvPicPr>
          <p:cNvPr id="8" name="Picture 2" descr="http://s1.pic4you.ru/allimage/y2012/09-01/12216/2393889.png"/>
          <p:cNvPicPr>
            <a:picLocks noChangeAspect="1" noChangeArrowheads="1"/>
          </p:cNvPicPr>
          <p:nvPr userDrawn="1"/>
        </p:nvPicPr>
        <p:blipFill>
          <a:blip r:embed="rId3" cstate="print">
            <a:lum bright="-10000" contrast="10000"/>
          </a:blip>
          <a:srcRect/>
          <a:stretch>
            <a:fillRect/>
          </a:stretch>
        </p:blipFill>
        <p:spPr bwMode="auto">
          <a:xfrm flipH="1">
            <a:off x="6643702" y="2143122"/>
            <a:ext cx="2357422" cy="2879585"/>
          </a:xfrm>
          <a:prstGeom prst="rect">
            <a:avLst/>
          </a:prstGeom>
          <a:noFill/>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457200" y="4767263"/>
            <a:ext cx="2133600" cy="273844"/>
          </a:xfrm>
          <a:prstGeom prst="rect">
            <a:avLst/>
          </a:prstGeom>
        </p:spPr>
        <p:txBody>
          <a:bodyPr/>
          <a:lstStyle/>
          <a:p>
            <a:fld id="{081FEAA2-E190-4385-B75D-87C4A8556E21}" type="datetimeFigureOut">
              <a:rPr lang="ru-RU" smtClean="0"/>
              <a:pPr/>
              <a:t>13.10.2018</a:t>
            </a:fld>
            <a:endParaRPr lang="ru-RU"/>
          </a:p>
        </p:txBody>
      </p:sp>
      <p:sp>
        <p:nvSpPr>
          <p:cNvPr id="8" name="Нижний колонтитул 7"/>
          <p:cNvSpPr>
            <a:spLocks noGrp="1"/>
          </p:cNvSpPr>
          <p:nvPr>
            <p:ph type="ftr" sz="quarter" idx="11"/>
          </p:nvPr>
        </p:nvSpPr>
        <p:spPr>
          <a:xfrm>
            <a:off x="3124200" y="4767263"/>
            <a:ext cx="2895600" cy="273844"/>
          </a:xfrm>
          <a:prstGeom prst="rect">
            <a:avLst/>
          </a:prstGeom>
        </p:spPr>
        <p:txBody>
          <a:bodyPr/>
          <a:lstStyle/>
          <a:p>
            <a:endParaRPr lang="ru-RU"/>
          </a:p>
        </p:txBody>
      </p:sp>
      <p:sp>
        <p:nvSpPr>
          <p:cNvPr id="9" name="Номер слайда 8"/>
          <p:cNvSpPr>
            <a:spLocks noGrp="1"/>
          </p:cNvSpPr>
          <p:nvPr>
            <p:ph type="sldNum" sz="quarter" idx="12"/>
          </p:nvPr>
        </p:nvSpPr>
        <p:spPr>
          <a:xfrm>
            <a:off x="6553200" y="4767263"/>
            <a:ext cx="2133600" cy="273844"/>
          </a:xfrm>
          <a:prstGeom prst="rect">
            <a:avLst/>
          </a:prstGeom>
        </p:spPr>
        <p:txBody>
          <a:bodyPr/>
          <a:lstStyle/>
          <a:p>
            <a:fld id="{ED2F0E7D-657D-4856-95E0-5EEF1382B7D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a:lstStyle/>
          <a:p>
            <a:r>
              <a:rPr lang="ru-RU" smtClean="0"/>
              <a:t>Образец заголовка</a:t>
            </a:r>
            <a:endParaRPr lang="ru-RU"/>
          </a:p>
        </p:txBody>
      </p:sp>
      <p:sp>
        <p:nvSpPr>
          <p:cNvPr id="3" name="Дата 2"/>
          <p:cNvSpPr>
            <a:spLocks noGrp="1"/>
          </p:cNvSpPr>
          <p:nvPr>
            <p:ph type="dt" sz="half" idx="10"/>
          </p:nvPr>
        </p:nvSpPr>
        <p:spPr>
          <a:xfrm>
            <a:off x="457200" y="4767263"/>
            <a:ext cx="2133600" cy="273844"/>
          </a:xfrm>
          <a:prstGeom prst="rect">
            <a:avLst/>
          </a:prstGeom>
        </p:spPr>
        <p:txBody>
          <a:bodyPr/>
          <a:lstStyle/>
          <a:p>
            <a:fld id="{081FEAA2-E190-4385-B75D-87C4A8556E21}" type="datetimeFigureOut">
              <a:rPr lang="ru-RU" smtClean="0"/>
              <a:pPr/>
              <a:t>13.10.2018</a:t>
            </a:fld>
            <a:endParaRPr lang="ru-RU"/>
          </a:p>
        </p:txBody>
      </p:sp>
      <p:sp>
        <p:nvSpPr>
          <p:cNvPr id="4" name="Нижний колонтитул 3"/>
          <p:cNvSpPr>
            <a:spLocks noGrp="1"/>
          </p:cNvSpPr>
          <p:nvPr>
            <p:ph type="ftr" sz="quarter" idx="11"/>
          </p:nvPr>
        </p:nvSpPr>
        <p:spPr>
          <a:xfrm>
            <a:off x="3124200" y="4767263"/>
            <a:ext cx="2895600" cy="273844"/>
          </a:xfrm>
          <a:prstGeom prst="rect">
            <a:avLst/>
          </a:prstGeom>
        </p:spPr>
        <p:txBody>
          <a:bodyPr/>
          <a:lstStyle/>
          <a:p>
            <a:endParaRPr lang="ru-RU"/>
          </a:p>
        </p:txBody>
      </p:sp>
      <p:sp>
        <p:nvSpPr>
          <p:cNvPr id="5" name="Номер слайда 4"/>
          <p:cNvSpPr>
            <a:spLocks noGrp="1"/>
          </p:cNvSpPr>
          <p:nvPr>
            <p:ph type="sldNum" sz="quarter" idx="12"/>
          </p:nvPr>
        </p:nvSpPr>
        <p:spPr>
          <a:xfrm>
            <a:off x="6553200" y="4767263"/>
            <a:ext cx="2133600" cy="273844"/>
          </a:xfrm>
          <a:prstGeom prst="rect">
            <a:avLst/>
          </a:prstGeom>
        </p:spPr>
        <p:txBody>
          <a:bodyPr/>
          <a:lstStyle/>
          <a:p>
            <a:fld id="{ED2F0E7D-657D-4856-95E0-5EEF1382B7D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4767263"/>
            <a:ext cx="2133600" cy="273844"/>
          </a:xfrm>
          <a:prstGeom prst="rect">
            <a:avLst/>
          </a:prstGeom>
        </p:spPr>
        <p:txBody>
          <a:bodyPr/>
          <a:lstStyle/>
          <a:p>
            <a:fld id="{081FEAA2-E190-4385-B75D-87C4A8556E21}" type="datetimeFigureOut">
              <a:rPr lang="ru-RU" smtClean="0"/>
              <a:pPr/>
              <a:t>13.10.2018</a:t>
            </a:fld>
            <a:endParaRPr lang="ru-RU"/>
          </a:p>
        </p:txBody>
      </p:sp>
      <p:sp>
        <p:nvSpPr>
          <p:cNvPr id="3" name="Нижний колонтитул 2"/>
          <p:cNvSpPr>
            <a:spLocks noGrp="1"/>
          </p:cNvSpPr>
          <p:nvPr>
            <p:ph type="ftr" sz="quarter" idx="11"/>
          </p:nvPr>
        </p:nvSpPr>
        <p:spPr>
          <a:xfrm>
            <a:off x="3124200" y="4767263"/>
            <a:ext cx="2895600" cy="273844"/>
          </a:xfrm>
          <a:prstGeom prst="rect">
            <a:avLst/>
          </a:prstGeom>
        </p:spPr>
        <p:txBody>
          <a:bodyPr/>
          <a:lstStyle/>
          <a:p>
            <a:endParaRPr lang="ru-RU"/>
          </a:p>
        </p:txBody>
      </p:sp>
      <p:sp>
        <p:nvSpPr>
          <p:cNvPr id="4" name="Номер слайда 3"/>
          <p:cNvSpPr>
            <a:spLocks noGrp="1"/>
          </p:cNvSpPr>
          <p:nvPr>
            <p:ph type="sldNum" sz="quarter" idx="12"/>
          </p:nvPr>
        </p:nvSpPr>
        <p:spPr>
          <a:xfrm>
            <a:off x="6553200" y="4767263"/>
            <a:ext cx="2133600" cy="273844"/>
          </a:xfrm>
          <a:prstGeom prst="rect">
            <a:avLst/>
          </a:prstGeom>
        </p:spPr>
        <p:txBody>
          <a:bodyPr/>
          <a:lstStyle/>
          <a:p>
            <a:fld id="{ED2F0E7D-657D-4856-95E0-5EEF1382B7D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a:prstGeom prst="rect">
            <a:avLst/>
          </a:prstGeo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a:xfrm>
            <a:off x="457200" y="4767263"/>
            <a:ext cx="2133600" cy="273844"/>
          </a:xfrm>
          <a:prstGeom prst="rect">
            <a:avLst/>
          </a:prstGeom>
        </p:spPr>
        <p:txBody>
          <a:bodyPr/>
          <a:lstStyle/>
          <a:p>
            <a:fld id="{081FEAA2-E190-4385-B75D-87C4A8556E21}" type="datetimeFigureOut">
              <a:rPr lang="ru-RU" smtClean="0"/>
              <a:pPr/>
              <a:t>13.10.2018</a:t>
            </a:fld>
            <a:endParaRPr lang="ru-RU"/>
          </a:p>
        </p:txBody>
      </p:sp>
      <p:sp>
        <p:nvSpPr>
          <p:cNvPr id="6" name="Нижний колонтитул 5"/>
          <p:cNvSpPr>
            <a:spLocks noGrp="1"/>
          </p:cNvSpPr>
          <p:nvPr>
            <p:ph type="ftr" sz="quarter" idx="11"/>
          </p:nvPr>
        </p:nvSpPr>
        <p:spPr>
          <a:xfrm>
            <a:off x="3124200" y="4767263"/>
            <a:ext cx="2895600" cy="273844"/>
          </a:xfrm>
          <a:prstGeom prst="rect">
            <a:avLst/>
          </a:prstGeom>
        </p:spPr>
        <p:txBody>
          <a:bodyPr/>
          <a:lstStyle/>
          <a:p>
            <a:endParaRPr lang="ru-RU"/>
          </a:p>
        </p:txBody>
      </p:sp>
      <p:sp>
        <p:nvSpPr>
          <p:cNvPr id="7" name="Номер слайда 6"/>
          <p:cNvSpPr>
            <a:spLocks noGrp="1"/>
          </p:cNvSpPr>
          <p:nvPr>
            <p:ph type="sldNum" sz="quarter" idx="12"/>
          </p:nvPr>
        </p:nvSpPr>
        <p:spPr>
          <a:xfrm>
            <a:off x="6553200" y="4767263"/>
            <a:ext cx="2133600" cy="273844"/>
          </a:xfrm>
          <a:prstGeom prst="rect">
            <a:avLst/>
          </a:prstGeom>
        </p:spPr>
        <p:txBody>
          <a:bodyPr/>
          <a:lstStyle/>
          <a:p>
            <a:fld id="{ED2F0E7D-657D-4856-95E0-5EEF1382B7D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a:xfrm>
            <a:off x="457200" y="4767263"/>
            <a:ext cx="2133600" cy="273844"/>
          </a:xfrm>
          <a:prstGeom prst="rect">
            <a:avLst/>
          </a:prstGeom>
        </p:spPr>
        <p:txBody>
          <a:bodyPr/>
          <a:lstStyle/>
          <a:p>
            <a:fld id="{081FEAA2-E190-4385-B75D-87C4A8556E21}" type="datetimeFigureOut">
              <a:rPr lang="ru-RU" smtClean="0"/>
              <a:pPr/>
              <a:t>13.10.2018</a:t>
            </a:fld>
            <a:endParaRPr lang="ru-RU"/>
          </a:p>
        </p:txBody>
      </p:sp>
      <p:sp>
        <p:nvSpPr>
          <p:cNvPr id="6" name="Нижний колонтитул 5"/>
          <p:cNvSpPr>
            <a:spLocks noGrp="1"/>
          </p:cNvSpPr>
          <p:nvPr>
            <p:ph type="ftr" sz="quarter" idx="11"/>
          </p:nvPr>
        </p:nvSpPr>
        <p:spPr>
          <a:xfrm>
            <a:off x="3124200" y="4767263"/>
            <a:ext cx="2895600" cy="273844"/>
          </a:xfrm>
          <a:prstGeom prst="rect">
            <a:avLst/>
          </a:prstGeom>
        </p:spPr>
        <p:txBody>
          <a:bodyPr/>
          <a:lstStyle/>
          <a:p>
            <a:endParaRPr lang="ru-RU"/>
          </a:p>
        </p:txBody>
      </p:sp>
      <p:sp>
        <p:nvSpPr>
          <p:cNvPr id="7" name="Номер слайда 6"/>
          <p:cNvSpPr>
            <a:spLocks noGrp="1"/>
          </p:cNvSpPr>
          <p:nvPr>
            <p:ph type="sldNum" sz="quarter" idx="12"/>
          </p:nvPr>
        </p:nvSpPr>
        <p:spPr>
          <a:xfrm>
            <a:off x="6553200" y="4767263"/>
            <a:ext cx="2133600" cy="273844"/>
          </a:xfrm>
          <a:prstGeom prst="rect">
            <a:avLst/>
          </a:prstGeom>
        </p:spPr>
        <p:txBody>
          <a:bodyPr/>
          <a:lstStyle/>
          <a:p>
            <a:fld id="{ED2F0E7D-657D-4856-95E0-5EEF1382B7D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314" name="Picture 2" descr="http://abali.ru/wp-content/uploads/2013/03/vintazhnaya_ramka_starij_list.jpg"/>
          <p:cNvPicPr>
            <a:picLocks noChangeAspect="1" noChangeArrowheads="1"/>
          </p:cNvPicPr>
          <p:nvPr userDrawn="1"/>
        </p:nvPicPr>
        <p:blipFill>
          <a:blip r:embed="rId13" cstate="print"/>
          <a:srcRect/>
          <a:stretch>
            <a:fillRect/>
          </a:stretch>
        </p:blipFill>
        <p:spPr bwMode="auto">
          <a:xfrm rot="5400000">
            <a:off x="2000250" y="-2000248"/>
            <a:ext cx="5143501" cy="9144002"/>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7" Type="http://schemas.microsoft.com/office/2007/relationships/diagramDrawing" Target="../diagrams/drawing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88678" y="1176274"/>
            <a:ext cx="5715770" cy="2246769"/>
          </a:xfrm>
          <a:prstGeom prst="rect">
            <a:avLst/>
          </a:prstGeom>
          <a:noFill/>
        </p:spPr>
        <p:txBody>
          <a:bodyPr wrap="square" rtlCol="0">
            <a:spAutoFit/>
          </a:bodyPr>
          <a:lstStyle/>
          <a:p>
            <a:pPr algn="ctr"/>
            <a:r>
              <a:rPr lang="ru-RU" sz="2800" b="1" dirty="0" smtClean="0">
                <a:ln w="18000">
                  <a:solidFill>
                    <a:schemeClr val="accent2">
                      <a:lumMod val="75000"/>
                    </a:schemeClr>
                  </a:solidFill>
                  <a:prstDash val="solid"/>
                  <a:miter lim="800000"/>
                </a:ln>
                <a:blipFill>
                  <a:blip r:embed="rId3"/>
                  <a:tile tx="0" ty="0" sx="100000" sy="100000" flip="none" algn="tl"/>
                </a:blipFill>
                <a:effectLst>
                  <a:outerShdw blurRad="25500" dist="23000" dir="7020000" algn="tl">
                    <a:srgbClr val="000000">
                      <a:alpha val="50000"/>
                    </a:srgbClr>
                  </a:outerShdw>
                </a:effectLst>
                <a:latin typeface="Bookman Old Style" panose="02050604050505020204" pitchFamily="18" charset="0"/>
              </a:rPr>
              <a:t>Формирование </a:t>
            </a:r>
            <a:r>
              <a:rPr lang="ru-RU" altLang="ru-RU" sz="2800" b="1" dirty="0">
                <a:ln w="18000">
                  <a:solidFill>
                    <a:schemeClr val="accent2">
                      <a:lumMod val="75000"/>
                    </a:schemeClr>
                  </a:solidFill>
                  <a:prstDash val="solid"/>
                  <a:miter lim="800000"/>
                </a:ln>
                <a:blipFill>
                  <a:blip r:embed="rId3"/>
                  <a:tile tx="0" ty="0" sx="100000" sy="100000" flip="none" algn="tl"/>
                </a:blipFill>
                <a:effectLst>
                  <a:outerShdw blurRad="25500" dist="23000" dir="7020000" algn="tl">
                    <a:srgbClr val="000000">
                      <a:alpha val="50000"/>
                    </a:srgbClr>
                  </a:outerShdw>
                </a:effectLst>
                <a:latin typeface="Bookman Old Style" panose="02050604050505020204" pitchFamily="18" charset="0"/>
                <a:ea typeface="Times New Roman" pitchFamily="18" charset="0"/>
                <a:cs typeface="Courier New" pitchFamily="49" charset="0"/>
              </a:rPr>
              <a:t>читательской компетенции </a:t>
            </a:r>
            <a:r>
              <a:rPr lang="ru-RU" altLang="ru-RU" sz="2800" b="1" dirty="0" smtClean="0">
                <a:ln w="18000">
                  <a:solidFill>
                    <a:schemeClr val="accent2">
                      <a:lumMod val="75000"/>
                    </a:schemeClr>
                  </a:solidFill>
                  <a:prstDash val="solid"/>
                  <a:miter lim="800000"/>
                </a:ln>
                <a:blipFill>
                  <a:blip r:embed="rId3"/>
                  <a:tile tx="0" ty="0" sx="100000" sy="100000" flip="none" algn="tl"/>
                </a:blipFill>
                <a:effectLst>
                  <a:outerShdw blurRad="25500" dist="23000" dir="7020000" algn="tl">
                    <a:srgbClr val="000000">
                      <a:alpha val="50000"/>
                    </a:srgbClr>
                  </a:outerShdw>
                </a:effectLst>
                <a:latin typeface="Bookman Old Style" panose="02050604050505020204" pitchFamily="18" charset="0"/>
                <a:ea typeface="Times New Roman" pitchFamily="18" charset="0"/>
                <a:cs typeface="Courier New" pitchFamily="49" charset="0"/>
              </a:rPr>
              <a:t>младших школьников средствами</a:t>
            </a:r>
            <a:r>
              <a:rPr lang="ru-RU" altLang="ru-RU" sz="2800" b="1" dirty="0">
                <a:ln w="18000">
                  <a:solidFill>
                    <a:schemeClr val="accent2">
                      <a:lumMod val="75000"/>
                    </a:schemeClr>
                  </a:solidFill>
                  <a:prstDash val="solid"/>
                  <a:miter lim="800000"/>
                </a:ln>
                <a:blipFill>
                  <a:blip r:embed="rId3"/>
                  <a:tile tx="0" ty="0" sx="100000" sy="100000" flip="none" algn="tl"/>
                </a:blipFill>
                <a:effectLst>
                  <a:outerShdw blurRad="25500" dist="23000" dir="7020000" algn="tl">
                    <a:srgbClr val="000000">
                      <a:alpha val="50000"/>
                    </a:srgbClr>
                  </a:outerShdw>
                </a:effectLst>
                <a:latin typeface="Bookman Old Style" panose="02050604050505020204" pitchFamily="18" charset="0"/>
                <a:ea typeface="Times New Roman" pitchFamily="18" charset="0"/>
                <a:cs typeface="Courier New" pitchFamily="49" charset="0"/>
              </a:rPr>
              <a:t> </a:t>
            </a:r>
            <a:r>
              <a:rPr lang="ru-RU" altLang="ru-RU" sz="2800" b="1" dirty="0" smtClean="0">
                <a:ln w="18000">
                  <a:solidFill>
                    <a:schemeClr val="accent2">
                      <a:lumMod val="75000"/>
                    </a:schemeClr>
                  </a:solidFill>
                  <a:prstDash val="solid"/>
                  <a:miter lim="800000"/>
                </a:ln>
                <a:blipFill>
                  <a:blip r:embed="rId3"/>
                  <a:tile tx="0" ty="0" sx="100000" sy="100000" flip="none" algn="tl"/>
                </a:blipFill>
                <a:effectLst>
                  <a:outerShdw blurRad="25500" dist="23000" dir="7020000" algn="tl">
                    <a:srgbClr val="000000">
                      <a:alpha val="50000"/>
                    </a:srgbClr>
                  </a:outerShdw>
                </a:effectLst>
                <a:latin typeface="Bookman Old Style" panose="02050604050505020204" pitchFamily="18" charset="0"/>
                <a:ea typeface="Times New Roman" pitchFamily="18" charset="0"/>
                <a:cs typeface="Courier New" pitchFamily="49" charset="0"/>
              </a:rPr>
              <a:t> современных </a:t>
            </a:r>
            <a:r>
              <a:rPr lang="ru-RU" altLang="ru-RU" sz="2800" b="1" dirty="0">
                <a:ln w="18000">
                  <a:solidFill>
                    <a:schemeClr val="accent2">
                      <a:lumMod val="75000"/>
                    </a:schemeClr>
                  </a:solidFill>
                  <a:prstDash val="solid"/>
                  <a:miter lim="800000"/>
                </a:ln>
                <a:blipFill>
                  <a:blip r:embed="rId3"/>
                  <a:tile tx="0" ty="0" sx="100000" sy="100000" flip="none" algn="tl"/>
                </a:blipFill>
                <a:effectLst>
                  <a:outerShdw blurRad="25500" dist="23000" dir="7020000" algn="tl">
                    <a:srgbClr val="000000">
                      <a:alpha val="50000"/>
                    </a:srgbClr>
                  </a:outerShdw>
                </a:effectLst>
                <a:latin typeface="Bookman Old Style" panose="02050604050505020204" pitchFamily="18" charset="0"/>
                <a:ea typeface="Times New Roman" pitchFamily="18" charset="0"/>
                <a:cs typeface="Courier New" pitchFamily="49" charset="0"/>
              </a:rPr>
              <a:t>технологий</a:t>
            </a:r>
            <a:endParaRPr lang="ru-RU" sz="2800" b="1" dirty="0">
              <a:ln w="18000">
                <a:solidFill>
                  <a:schemeClr val="accent2">
                    <a:lumMod val="75000"/>
                  </a:schemeClr>
                </a:solidFill>
                <a:prstDash val="solid"/>
                <a:miter lim="800000"/>
              </a:ln>
              <a:blipFill>
                <a:blip r:embed="rId3"/>
                <a:tile tx="0" ty="0" sx="100000" sy="100000" flip="none" algn="tl"/>
              </a:blipFill>
              <a:effectLst>
                <a:outerShdw blurRad="25500" dist="23000" dir="7020000" algn="tl">
                  <a:srgbClr val="000000">
                    <a:alpha val="50000"/>
                  </a:srgbClr>
                </a:outerShdw>
              </a:effectLst>
              <a:latin typeface="Bookman Old Style" panose="02050604050505020204" pitchFamily="18" charset="0"/>
            </a:endParaRPr>
          </a:p>
        </p:txBody>
      </p:sp>
      <p:sp>
        <p:nvSpPr>
          <p:cNvPr id="2" name="Прямоугольник 1"/>
          <p:cNvSpPr/>
          <p:nvPr/>
        </p:nvSpPr>
        <p:spPr>
          <a:xfrm>
            <a:off x="2529601" y="505715"/>
            <a:ext cx="6480720" cy="646331"/>
          </a:xfrm>
          <a:prstGeom prst="rect">
            <a:avLst/>
          </a:prstGeom>
        </p:spPr>
        <p:txBody>
          <a:bodyPr wrap="square">
            <a:spAutoFit/>
          </a:bodyPr>
          <a:lstStyle/>
          <a:p>
            <a:pPr algn="ctr"/>
            <a:r>
              <a:rPr lang="ru-RU" altLang="ru-RU" b="1" dirty="0">
                <a:solidFill>
                  <a:srgbClr val="531611"/>
                </a:solidFill>
                <a:latin typeface="Bookman Old Style" panose="02050604050505020204" pitchFamily="18" charset="0"/>
              </a:rPr>
              <a:t>МОУ «</a:t>
            </a:r>
            <a:r>
              <a:rPr lang="ru-RU" altLang="ru-RU" b="1" dirty="0" err="1">
                <a:solidFill>
                  <a:srgbClr val="531611"/>
                </a:solidFill>
                <a:latin typeface="Bookman Old Style" panose="02050604050505020204" pitchFamily="18" charset="0"/>
              </a:rPr>
              <a:t>Ракитянская</a:t>
            </a:r>
            <a:r>
              <a:rPr lang="ru-RU" altLang="ru-RU" b="1" dirty="0">
                <a:solidFill>
                  <a:srgbClr val="531611"/>
                </a:solidFill>
                <a:latin typeface="Bookman Old Style" panose="02050604050505020204" pitchFamily="18" charset="0"/>
              </a:rPr>
              <a:t> средняя общеобразовательная </a:t>
            </a:r>
            <a:r>
              <a:rPr lang="ru-RU" altLang="ru-RU" b="1" dirty="0" smtClean="0">
                <a:solidFill>
                  <a:srgbClr val="531611"/>
                </a:solidFill>
                <a:latin typeface="Bookman Old Style" panose="02050604050505020204" pitchFamily="18" charset="0"/>
              </a:rPr>
              <a:t>школа </a:t>
            </a:r>
            <a:r>
              <a:rPr lang="ru-RU" altLang="ru-RU" b="1" dirty="0">
                <a:solidFill>
                  <a:srgbClr val="531611"/>
                </a:solidFill>
                <a:latin typeface="Bookman Old Style" panose="02050604050505020204" pitchFamily="18" charset="0"/>
              </a:rPr>
              <a:t>№2 имени </a:t>
            </a:r>
            <a:r>
              <a:rPr lang="ru-RU" altLang="ru-RU" b="1" dirty="0" err="1">
                <a:solidFill>
                  <a:srgbClr val="531611"/>
                </a:solidFill>
                <a:latin typeface="Bookman Old Style" panose="02050604050505020204" pitchFamily="18" charset="0"/>
              </a:rPr>
              <a:t>А.И.Цыбулёва</a:t>
            </a:r>
            <a:r>
              <a:rPr lang="ru-RU" altLang="ru-RU" b="1" dirty="0">
                <a:solidFill>
                  <a:srgbClr val="531611"/>
                </a:solidFill>
                <a:latin typeface="Bookman Old Style" panose="02050604050505020204" pitchFamily="18" charset="0"/>
              </a:rPr>
              <a:t>»</a:t>
            </a:r>
          </a:p>
        </p:txBody>
      </p:sp>
      <p:sp>
        <p:nvSpPr>
          <p:cNvPr id="5" name="Подзаголовок 4"/>
          <p:cNvSpPr txBox="1">
            <a:spLocks/>
          </p:cNvSpPr>
          <p:nvPr/>
        </p:nvSpPr>
        <p:spPr bwMode="auto">
          <a:xfrm>
            <a:off x="2627784" y="3507854"/>
            <a:ext cx="5329237" cy="175260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ru-RU" altLang="ru-RU" sz="2400" b="1" dirty="0" smtClean="0">
                <a:solidFill>
                  <a:srgbClr val="531611"/>
                </a:solidFill>
                <a:latin typeface="Bookman Old Style" panose="02050604050505020204" pitchFamily="18" charset="0"/>
              </a:rPr>
              <a:t>Учитель начальных классов </a:t>
            </a:r>
            <a:r>
              <a:rPr lang="ru-RU" altLang="ru-RU" sz="2400" b="1" dirty="0" err="1" smtClean="0">
                <a:solidFill>
                  <a:srgbClr val="531611"/>
                </a:solidFill>
                <a:latin typeface="Bookman Old Style" panose="02050604050505020204" pitchFamily="18" charset="0"/>
              </a:rPr>
              <a:t>Скирденко</a:t>
            </a:r>
            <a:r>
              <a:rPr lang="ru-RU" altLang="ru-RU" sz="2400" b="1" dirty="0" smtClean="0">
                <a:solidFill>
                  <a:srgbClr val="531611"/>
                </a:solidFill>
                <a:latin typeface="Bookman Old Style" panose="02050604050505020204" pitchFamily="18" charset="0"/>
              </a:rPr>
              <a:t> М.Н.</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95736" y="51470"/>
            <a:ext cx="4563172" cy="523220"/>
          </a:xfrm>
          <a:prstGeom prst="rect">
            <a:avLst/>
          </a:prstGeom>
        </p:spPr>
        <p:txBody>
          <a:bodyPr wrap="none">
            <a:spAutoFit/>
          </a:bodyPr>
          <a:lstStyle/>
          <a:p>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a:t>
            </a:r>
            <a:r>
              <a:rPr lang="ru-RU" sz="28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риёмы </a:t>
            </a:r>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активного чтения</a:t>
            </a:r>
          </a:p>
        </p:txBody>
      </p:sp>
      <p:graphicFrame>
        <p:nvGraphicFramePr>
          <p:cNvPr id="4" name="Схема 3"/>
          <p:cNvGraphicFramePr/>
          <p:nvPr>
            <p:extLst>
              <p:ext uri="{D42A27DB-BD31-4B8C-83A1-F6EECF244321}">
                <p14:modId xmlns="" xmlns:p14="http://schemas.microsoft.com/office/powerpoint/2010/main" val="4059623842"/>
              </p:ext>
            </p:extLst>
          </p:nvPr>
        </p:nvGraphicFramePr>
        <p:xfrm>
          <a:off x="1115616" y="574690"/>
          <a:ext cx="686442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5369926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95736" y="51470"/>
            <a:ext cx="4563172" cy="523220"/>
          </a:xfrm>
          <a:prstGeom prst="rect">
            <a:avLst/>
          </a:prstGeom>
        </p:spPr>
        <p:txBody>
          <a:bodyPr wrap="none">
            <a:spAutoFit/>
          </a:bodyPr>
          <a:lstStyle/>
          <a:p>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a:t>
            </a:r>
            <a:r>
              <a:rPr lang="ru-RU" sz="28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риёмы </a:t>
            </a:r>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активного чтения</a:t>
            </a:r>
          </a:p>
        </p:txBody>
      </p:sp>
      <p:graphicFrame>
        <p:nvGraphicFramePr>
          <p:cNvPr id="4" name="Схема 3"/>
          <p:cNvGraphicFramePr/>
          <p:nvPr>
            <p:extLst>
              <p:ext uri="{D42A27DB-BD31-4B8C-83A1-F6EECF244321}">
                <p14:modId xmlns="" xmlns:p14="http://schemas.microsoft.com/office/powerpoint/2010/main" val="1168082460"/>
              </p:ext>
            </p:extLst>
          </p:nvPr>
        </p:nvGraphicFramePr>
        <p:xfrm>
          <a:off x="1115616" y="574690"/>
          <a:ext cx="686442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6638020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339752" y="31145"/>
            <a:ext cx="4574650" cy="461665"/>
          </a:xfrm>
          <a:prstGeom prst="rect">
            <a:avLst/>
          </a:prstGeom>
        </p:spPr>
        <p:txBody>
          <a:bodyPr wrap="none">
            <a:spAutoFit/>
          </a:bodyPr>
          <a:lstStyle/>
          <a:p>
            <a:r>
              <a:rPr lang="ru-RU" sz="2400" b="1" dirty="0">
                <a:solidFill>
                  <a:schemeClr val="bg1"/>
                </a:solidFill>
                <a:latin typeface="Times New Roman" panose="02020603050405020304" pitchFamily="18" charset="0"/>
                <a:cs typeface="Times New Roman" panose="02020603050405020304" pitchFamily="18" charset="0"/>
              </a:rPr>
              <a:t>Прием  «Ассоциативный куст» </a:t>
            </a:r>
          </a:p>
        </p:txBody>
      </p:sp>
      <p:sp>
        <p:nvSpPr>
          <p:cNvPr id="4" name="Прямоугольник 3"/>
          <p:cNvSpPr/>
          <p:nvPr/>
        </p:nvSpPr>
        <p:spPr>
          <a:xfrm>
            <a:off x="693352" y="492810"/>
            <a:ext cx="7776864" cy="4247317"/>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На уроке литературного чтения в 1 классе учитель предлагает послушать песенку - загадку. </a:t>
            </a:r>
          </a:p>
          <a:p>
            <a:r>
              <a:rPr lang="ru-RU" b="1" dirty="0">
                <a:latin typeface="Times New Roman" panose="02020603050405020304" pitchFamily="18" charset="0"/>
                <a:cs typeface="Times New Roman" panose="02020603050405020304" pitchFamily="18" charset="0"/>
              </a:rPr>
              <a:t>- Послушайте песенку-загадку и определите, о чем будем читать сегодня на </a:t>
            </a:r>
            <a:r>
              <a:rPr lang="ru-RU" b="1" dirty="0" smtClean="0">
                <a:latin typeface="Times New Roman" panose="02020603050405020304" pitchFamily="18" charset="0"/>
                <a:cs typeface="Times New Roman" panose="02020603050405020304" pitchFamily="18" charset="0"/>
              </a:rPr>
              <a:t>уроке </a:t>
            </a:r>
            <a:r>
              <a:rPr lang="ru-RU" b="1" dirty="0">
                <a:latin typeface="Times New Roman" panose="02020603050405020304" pitchFamily="18" charset="0"/>
                <a:cs typeface="Times New Roman" panose="02020603050405020304" pitchFamily="18" charset="0"/>
              </a:rPr>
              <a:t>(прослушивание песенки – загадки про землянику</a:t>
            </a:r>
            <a:r>
              <a:rPr lang="ru-RU" b="1" dirty="0" smtClean="0">
                <a:latin typeface="Times New Roman" panose="02020603050405020304" pitchFamily="18" charset="0"/>
                <a:cs typeface="Times New Roman" panose="02020603050405020304" pitchFamily="18" charset="0"/>
              </a:rPr>
              <a:t>) .</a:t>
            </a:r>
            <a:endParaRPr lang="ru-RU" b="1" dirty="0">
              <a:latin typeface="Times New Roman" panose="02020603050405020304" pitchFamily="18" charset="0"/>
              <a:cs typeface="Times New Roman" panose="02020603050405020304" pitchFamily="18" charset="0"/>
            </a:endParaRPr>
          </a:p>
          <a:p>
            <a:r>
              <a:rPr lang="ru-RU" b="1" dirty="0">
                <a:latin typeface="Times New Roman" panose="02020603050405020304" pitchFamily="18" charset="0"/>
                <a:cs typeface="Times New Roman" panose="02020603050405020304" pitchFamily="18" charset="0"/>
              </a:rPr>
              <a:t>- Собирали ли вы когда-нибудь землянику? Учитель пишет     ключевое     слово   «земляника», учащиеся один за другим высказывают свои ассоциации, связанные с этим словом,  учитель записывает. </a:t>
            </a:r>
          </a:p>
          <a:p>
            <a:r>
              <a:rPr lang="ru-RU" b="1" dirty="0" smtClean="0">
                <a:latin typeface="Times New Roman" panose="02020603050405020304" pitchFamily="18" charset="0"/>
                <a:cs typeface="Times New Roman" panose="02020603050405020304" pitchFamily="18" charset="0"/>
              </a:rPr>
              <a:t>-Где растет эта ягода? </a:t>
            </a:r>
            <a:endParaRPr lang="ru-RU" b="1" dirty="0">
              <a:latin typeface="Times New Roman" panose="02020603050405020304" pitchFamily="18" charset="0"/>
              <a:cs typeface="Times New Roman" panose="02020603050405020304" pitchFamily="18" charset="0"/>
            </a:endParaRPr>
          </a:p>
          <a:p>
            <a:r>
              <a:rPr lang="ru-RU" b="1" dirty="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Зачем ее собирают?  Легко </a:t>
            </a:r>
            <a:r>
              <a:rPr lang="ru-RU" b="1" dirty="0">
                <a:latin typeface="Times New Roman" panose="02020603050405020304" pitchFamily="18" charset="0"/>
                <a:cs typeface="Times New Roman" panose="02020603050405020304" pitchFamily="18" charset="0"/>
              </a:rPr>
              <a:t>ли ее найти? Как ее нужно собирать? </a:t>
            </a:r>
          </a:p>
          <a:p>
            <a:r>
              <a:rPr lang="ru-RU" b="1" dirty="0">
                <a:latin typeface="Times New Roman" panose="02020603050405020304" pitchFamily="18" charset="0"/>
                <a:cs typeface="Times New Roman" panose="02020603050405020304" pitchFamily="18" charset="0"/>
              </a:rPr>
              <a:t>-Как бы вы объяснили, что такое земляника?</a:t>
            </a:r>
          </a:p>
          <a:p>
            <a:r>
              <a:rPr lang="ru-RU" b="1" dirty="0">
                <a:latin typeface="Times New Roman" panose="02020603050405020304" pitchFamily="18" charset="0"/>
                <a:cs typeface="Times New Roman" panose="02020603050405020304" pitchFamily="18" charset="0"/>
              </a:rPr>
              <a:t>- Где можно узнать точное значение слова?</a:t>
            </a:r>
          </a:p>
          <a:p>
            <a:r>
              <a:rPr lang="ru-RU" b="1" dirty="0">
                <a:latin typeface="Times New Roman" panose="02020603050405020304" pitchFamily="18" charset="0"/>
                <a:cs typeface="Times New Roman" panose="02020603050405020304" pitchFamily="18" charset="0"/>
              </a:rPr>
              <a:t>Использование    этого    приема    позволяет     актуализировать    знания,     мотивировать последующую      деятельность,    активизировать познавательную деятельность учащихся, настроить их на работу.</a:t>
            </a:r>
          </a:p>
        </p:txBody>
      </p:sp>
    </p:spTree>
    <p:extLst>
      <p:ext uri="{BB962C8B-B14F-4D97-AF65-F5344CB8AC3E}">
        <p14:creationId xmlns="" xmlns:p14="http://schemas.microsoft.com/office/powerpoint/2010/main" val="35417583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259632" y="195486"/>
            <a:ext cx="6912768" cy="830997"/>
          </a:xfrm>
          <a:prstGeom prst="rect">
            <a:avLst/>
          </a:prstGeom>
        </p:spPr>
        <p:txBody>
          <a:bodyPr wrap="square">
            <a:spAutoFit/>
          </a:bodyPr>
          <a:lstStyle/>
          <a:p>
            <a:pPr algn="ctr"/>
            <a:r>
              <a:rPr lang="ru-RU" sz="2400" b="1" dirty="0">
                <a:solidFill>
                  <a:schemeClr val="bg1"/>
                </a:solidFill>
                <a:latin typeface="Times New Roman" panose="02020603050405020304" pitchFamily="18" charset="0"/>
                <a:cs typeface="Times New Roman" panose="02020603050405020304" pitchFamily="18" charset="0"/>
              </a:rPr>
              <a:t>Прием «Антиципация» </a:t>
            </a:r>
            <a:r>
              <a:rPr lang="ru-RU" sz="2400" dirty="0">
                <a:solidFill>
                  <a:schemeClr val="bg1"/>
                </a:solidFill>
                <a:latin typeface="Times New Roman" panose="02020603050405020304" pitchFamily="18" charset="0"/>
                <a:cs typeface="Times New Roman" panose="02020603050405020304" pitchFamily="18" charset="0"/>
              </a:rPr>
              <a:t>(предвосхищение, предугадывание предстоящего чтения).</a:t>
            </a:r>
          </a:p>
        </p:txBody>
      </p:sp>
      <p:sp>
        <p:nvSpPr>
          <p:cNvPr id="4" name="Прямоугольник 3"/>
          <p:cNvSpPr/>
          <p:nvPr/>
        </p:nvSpPr>
        <p:spPr>
          <a:xfrm>
            <a:off x="755576" y="915566"/>
            <a:ext cx="7560840" cy="3693319"/>
          </a:xfrm>
          <a:prstGeom prst="rect">
            <a:avLst/>
          </a:prstGeom>
        </p:spPr>
        <p:txBody>
          <a:bodyPr wrap="square">
            <a:spAutoFit/>
          </a:bodyPr>
          <a:lstStyle/>
          <a:p>
            <a:pPr algn="just"/>
            <a:r>
              <a:rPr lang="ru-RU" i="1" dirty="0">
                <a:latin typeface="Times New Roman" panose="02020603050405020304" pitchFamily="18" charset="0"/>
                <a:cs typeface="Times New Roman" panose="02020603050405020304" pitchFamily="18" charset="0"/>
              </a:rPr>
              <a:t>Определение смысловой, тематической, эмоциональной направленности текста, выделение его героев по названию произведения, имени автора, ключевым словам, предшествующей тексту иллюстрации с опорой на читательский </a:t>
            </a:r>
            <a:r>
              <a:rPr lang="ru-RU" i="1" dirty="0" smtClean="0">
                <a:latin typeface="Times New Roman" panose="02020603050405020304" pitchFamily="18" charset="0"/>
                <a:cs typeface="Times New Roman" panose="02020603050405020304" pitchFamily="18" charset="0"/>
              </a:rPr>
              <a:t>опыт.</a:t>
            </a:r>
          </a:p>
          <a:p>
            <a:pPr algn="just"/>
            <a:r>
              <a:rPr lang="ru-RU" i="1" dirty="0" smtClean="0">
                <a:latin typeface="Times New Roman" panose="02020603050405020304" pitchFamily="18" charset="0"/>
                <a:cs typeface="Times New Roman" panose="02020603050405020304" pitchFamily="18" charset="0"/>
              </a:rPr>
              <a:t>При работе над произведением Я.Тайца «По ягоды»</a:t>
            </a:r>
            <a:endParaRPr lang="ru-RU"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 Прочитайте название</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Можно по нему определить, кто будут герои </a:t>
            </a:r>
            <a:r>
              <a:rPr lang="ru-RU" dirty="0" smtClean="0">
                <a:latin typeface="Times New Roman" panose="02020603050405020304" pitchFamily="18" charset="0"/>
                <a:cs typeface="Times New Roman" panose="02020603050405020304" pitchFamily="18" charset="0"/>
              </a:rPr>
              <a:t>произведения?</a:t>
            </a:r>
            <a:endParaRPr lang="ru-RU"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 Что можете сказать об авторе произведения?</a:t>
            </a:r>
          </a:p>
          <a:p>
            <a:pPr algn="just"/>
            <a:r>
              <a:rPr lang="ru-RU" dirty="0">
                <a:latin typeface="Times New Roman" panose="02020603050405020304" pitchFamily="18" charset="0"/>
                <a:cs typeface="Times New Roman" panose="02020603050405020304" pitchFamily="18" charset="0"/>
              </a:rPr>
              <a:t>- Найдите его портрет (на сенсорном кресте) Какое произведение Я. Тайца мы читали? Работа с выставкой книг Я.М. Тайца. </a:t>
            </a:r>
          </a:p>
          <a:p>
            <a:pPr algn="just"/>
            <a:r>
              <a:rPr lang="ru-RU" dirty="0">
                <a:latin typeface="Times New Roman" panose="02020603050405020304" pitchFamily="18" charset="0"/>
                <a:cs typeface="Times New Roman" panose="02020603050405020304" pitchFamily="18" charset="0"/>
              </a:rPr>
              <a:t>Работа с иллюстрацией.</a:t>
            </a:r>
          </a:p>
          <a:p>
            <a:pPr algn="just"/>
            <a:r>
              <a:rPr lang="ru-RU" dirty="0">
                <a:latin typeface="Times New Roman" panose="02020603050405020304" pitchFamily="18" charset="0"/>
                <a:cs typeface="Times New Roman" panose="02020603050405020304" pitchFamily="18" charset="0"/>
              </a:rPr>
              <a:t>– Рассмотрите иллюстрацию. Как вы думаете, о чем будет текст?</a:t>
            </a:r>
          </a:p>
          <a:p>
            <a:pPr algn="just"/>
            <a:r>
              <a:rPr lang="ru-RU" dirty="0">
                <a:latin typeface="Times New Roman" panose="02020603050405020304" pitchFamily="18" charset="0"/>
                <a:cs typeface="Times New Roman" panose="02020603050405020304" pitchFamily="18" charset="0"/>
              </a:rPr>
              <a:t>– Можно ли по иллюстрации определить жанр произведения?</a:t>
            </a:r>
          </a:p>
        </p:txBody>
      </p:sp>
    </p:spTree>
    <p:extLst>
      <p:ext uri="{BB962C8B-B14F-4D97-AF65-F5344CB8AC3E}">
        <p14:creationId xmlns="" xmlns:p14="http://schemas.microsoft.com/office/powerpoint/2010/main" val="42379916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95736" y="51470"/>
            <a:ext cx="4563172" cy="523220"/>
          </a:xfrm>
          <a:prstGeom prst="rect">
            <a:avLst/>
          </a:prstGeom>
        </p:spPr>
        <p:txBody>
          <a:bodyPr wrap="none">
            <a:spAutoFit/>
          </a:bodyPr>
          <a:lstStyle/>
          <a:p>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a:t>
            </a:r>
            <a:r>
              <a:rPr lang="ru-RU" sz="28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риёмы </a:t>
            </a:r>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активного чтения</a:t>
            </a:r>
          </a:p>
        </p:txBody>
      </p:sp>
      <p:graphicFrame>
        <p:nvGraphicFramePr>
          <p:cNvPr id="3" name="Схема 2"/>
          <p:cNvGraphicFramePr/>
          <p:nvPr>
            <p:extLst>
              <p:ext uri="{D42A27DB-BD31-4B8C-83A1-F6EECF244321}">
                <p14:modId xmlns="" xmlns:p14="http://schemas.microsoft.com/office/powerpoint/2010/main" val="2436237284"/>
              </p:ext>
            </p:extLst>
          </p:nvPr>
        </p:nvGraphicFramePr>
        <p:xfrm>
          <a:off x="1328192" y="549681"/>
          <a:ext cx="6792416" cy="26206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10"/>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8" name="Group 4"/>
          <p:cNvGrpSpPr>
            <a:grpSpLocks noChangeAspect="1"/>
          </p:cNvGrpSpPr>
          <p:nvPr/>
        </p:nvGrpSpPr>
        <p:grpSpPr bwMode="auto">
          <a:xfrm>
            <a:off x="2204679" y="3166310"/>
            <a:ext cx="4773613" cy="1822450"/>
            <a:chOff x="2399" y="11164"/>
            <a:chExt cx="6382" cy="2408"/>
          </a:xfrm>
        </p:grpSpPr>
        <p:sp>
          <p:nvSpPr>
            <p:cNvPr id="9" name="AutoShape 9"/>
            <p:cNvSpPr>
              <a:spLocks noChangeAspect="1" noChangeArrowheads="1"/>
            </p:cNvSpPr>
            <p:nvPr/>
          </p:nvSpPr>
          <p:spPr bwMode="auto">
            <a:xfrm>
              <a:off x="2399" y="11164"/>
              <a:ext cx="6382" cy="2408"/>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Oval 8"/>
            <p:cNvSpPr>
              <a:spLocks noChangeArrowheads="1"/>
            </p:cNvSpPr>
            <p:nvPr/>
          </p:nvSpPr>
          <p:spPr bwMode="auto">
            <a:xfrm>
              <a:off x="2705" y="11466"/>
              <a:ext cx="5647" cy="1532"/>
            </a:xfrm>
            <a:prstGeom prst="ellipse">
              <a:avLst/>
            </a:prstGeom>
            <a:solidFill>
              <a:schemeClr val="accent6">
                <a:lumMod val="20000"/>
                <a:lumOff val="8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Text Box 7"/>
            <p:cNvSpPr txBox="1">
              <a:spLocks noChangeArrowheads="1"/>
            </p:cNvSpPr>
            <p:nvPr/>
          </p:nvSpPr>
          <p:spPr bwMode="auto">
            <a:xfrm>
              <a:off x="3268" y="12029"/>
              <a:ext cx="1444" cy="657"/>
            </a:xfrm>
            <a:prstGeom prst="rect">
              <a:avLst/>
            </a:prstGeom>
            <a:solidFill>
              <a:srgbClr val="FFCC9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rgbClr val="531611"/>
                  </a:solidFill>
                  <a:effectLst/>
                  <a:latin typeface="Times New Roman" panose="02020603050405020304" pitchFamily="18" charset="0"/>
                  <a:ea typeface="Times New Roman" panose="02020603050405020304" pitchFamily="18" charset="0"/>
                  <a:cs typeface="Times New Roman" panose="02020603050405020304" pitchFamily="18" charset="0"/>
                </a:rPr>
                <a:t>Черты </a:t>
              </a:r>
              <a:endParaRPr kumimoji="0" lang="ru-RU" altLang="ru-RU" sz="700" b="1" i="0" u="none" strike="noStrike" cap="none" normalizeH="0" baseline="0" dirty="0" smtClean="0">
                <a:ln>
                  <a:noFill/>
                </a:ln>
                <a:solidFill>
                  <a:srgbClr val="53161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rgbClr val="531611"/>
                  </a:solidFill>
                  <a:effectLst/>
                  <a:latin typeface="Times New Roman" panose="02020603050405020304" pitchFamily="18" charset="0"/>
                  <a:ea typeface="Times New Roman" pitchFamily="18" charset="0"/>
                  <a:cs typeface="Times New Roman" panose="02020603050405020304" pitchFamily="18" charset="0"/>
                </a:rPr>
                <a:t>1 объекта</a:t>
              </a:r>
              <a:endParaRPr kumimoji="0" lang="ru-RU" altLang="ru-RU" sz="1800" b="1" i="0" u="none" strike="noStrike" cap="none" normalizeH="0" baseline="0" dirty="0" smtClean="0">
                <a:ln>
                  <a:noFill/>
                </a:ln>
                <a:solidFill>
                  <a:srgbClr val="531611"/>
                </a:solidFill>
                <a:effectLst/>
                <a:latin typeface="Times New Roman" panose="02020603050405020304" pitchFamily="18" charset="0"/>
                <a:cs typeface="Times New Roman" panose="02020603050405020304" pitchFamily="18" charset="0"/>
              </a:endParaRPr>
            </a:p>
          </p:txBody>
        </p:sp>
        <p:sp>
          <p:nvSpPr>
            <p:cNvPr id="12" name="Text Box 6"/>
            <p:cNvSpPr txBox="1">
              <a:spLocks noChangeArrowheads="1"/>
            </p:cNvSpPr>
            <p:nvPr/>
          </p:nvSpPr>
          <p:spPr bwMode="auto">
            <a:xfrm>
              <a:off x="6541" y="12029"/>
              <a:ext cx="1387" cy="657"/>
            </a:xfrm>
            <a:prstGeom prst="rect">
              <a:avLst/>
            </a:prstGeom>
            <a:solidFill>
              <a:srgbClr val="FFCC9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rgbClr val="531611"/>
                  </a:solidFill>
                  <a:effectLst/>
                  <a:latin typeface="Times New Roman" panose="02020603050405020304" pitchFamily="18" charset="0"/>
                  <a:ea typeface="Times New Roman" panose="02020603050405020304" pitchFamily="18" charset="0"/>
                  <a:cs typeface="Times New Roman" panose="02020603050405020304" pitchFamily="18" charset="0"/>
                </a:rPr>
                <a:t>Черты </a:t>
              </a:r>
              <a:endParaRPr kumimoji="0" lang="ru-RU" altLang="ru-RU" sz="700" b="1" i="0" u="none" strike="noStrike" cap="none" normalizeH="0" baseline="0" dirty="0" smtClean="0">
                <a:ln>
                  <a:noFill/>
                </a:ln>
                <a:solidFill>
                  <a:srgbClr val="53161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1" i="0" u="none" strike="noStrike" cap="none" normalizeH="0" baseline="0" dirty="0" smtClean="0">
                  <a:ln>
                    <a:noFill/>
                  </a:ln>
                  <a:solidFill>
                    <a:srgbClr val="531611"/>
                  </a:solidFill>
                  <a:effectLst/>
                  <a:latin typeface="Times New Roman" panose="02020603050405020304" pitchFamily="18" charset="0"/>
                  <a:ea typeface="Times New Roman" pitchFamily="18" charset="0"/>
                  <a:cs typeface="Times New Roman" panose="02020603050405020304" pitchFamily="18" charset="0"/>
                </a:rPr>
                <a:t>2 объекта</a:t>
              </a:r>
              <a:endParaRPr kumimoji="0" lang="ru-RU" altLang="ru-RU" sz="1800" b="1" i="0" u="none" strike="noStrike" cap="none" normalizeH="0" baseline="0" dirty="0" smtClean="0">
                <a:ln>
                  <a:noFill/>
                </a:ln>
                <a:solidFill>
                  <a:srgbClr val="531611"/>
                </a:solidFill>
                <a:effectLst/>
                <a:latin typeface="Times New Roman" panose="02020603050405020304" pitchFamily="18" charset="0"/>
                <a:cs typeface="Times New Roman" panose="02020603050405020304" pitchFamily="18" charset="0"/>
              </a:endParaRPr>
            </a:p>
          </p:txBody>
        </p:sp>
        <p:sp>
          <p:nvSpPr>
            <p:cNvPr id="13" name="Oval 5"/>
            <p:cNvSpPr>
              <a:spLocks noChangeArrowheads="1"/>
            </p:cNvSpPr>
            <p:nvPr/>
          </p:nvSpPr>
          <p:spPr bwMode="auto">
            <a:xfrm>
              <a:off x="4855" y="11553"/>
              <a:ext cx="1430" cy="1445"/>
            </a:xfrm>
            <a:prstGeom prst="ellipse">
              <a:avLst/>
            </a:prstGeom>
            <a:blipFill>
              <a:blip r:embed="rId6" cstate="print"/>
              <a:tile tx="0" ty="0" sx="100000" sy="100000" flip="none" algn="tl"/>
            </a:blipFill>
            <a:ln w="9525">
              <a:solidFill>
                <a:srgbClr val="53161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Общие</a:t>
              </a:r>
              <a:endParaRPr kumimoji="0" lang="ru-RU" altLang="ru-RU" sz="14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400" b="1" i="0" u="none" strike="noStrike" cap="none" normalizeH="0" baseline="0" dirty="0" smtClean="0">
                  <a:ln>
                    <a:noFill/>
                  </a:ln>
                  <a:solidFill>
                    <a:schemeClr val="bg1"/>
                  </a:solidFill>
                  <a:effectLst/>
                  <a:latin typeface="Times New Roman" panose="02020603050405020304" pitchFamily="18" charset="0"/>
                  <a:ea typeface="Times New Roman" pitchFamily="18" charset="0"/>
                  <a:cs typeface="Times New Roman" panose="02020603050405020304" pitchFamily="18" charset="0"/>
                </a:rPr>
                <a:t>черты</a:t>
              </a:r>
              <a:endParaRPr kumimoji="0" lang="ru-RU" altLang="ru-RU" sz="1400"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endParaRPr>
            </a:p>
          </p:txBody>
        </p:sp>
      </p:grpSp>
    </p:spTree>
    <p:extLst>
      <p:ext uri="{BB962C8B-B14F-4D97-AF65-F5344CB8AC3E}">
        <p14:creationId xmlns="" xmlns:p14="http://schemas.microsoft.com/office/powerpoint/2010/main" val="33037439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87824" y="123479"/>
            <a:ext cx="3025765" cy="461665"/>
          </a:xfrm>
          <a:prstGeom prst="rect">
            <a:avLst/>
          </a:prstGeom>
        </p:spPr>
        <p:txBody>
          <a:bodyPr wrap="square">
            <a:spAutoFit/>
          </a:bodyPr>
          <a:lstStyle/>
          <a:p>
            <a:r>
              <a:rPr lang="ru-RU" sz="2400" b="1" dirty="0" smtClean="0">
                <a:solidFill>
                  <a:schemeClr val="bg1"/>
                </a:solidFill>
                <a:latin typeface="Times New Roman" panose="02020603050405020304" pitchFamily="18" charset="0"/>
                <a:cs typeface="Times New Roman" panose="02020603050405020304" pitchFamily="18" charset="0"/>
              </a:rPr>
              <a:t>Имитационная игра</a:t>
            </a:r>
            <a:endParaRPr lang="ru-RU" sz="2400" dirty="0">
              <a:solidFill>
                <a:schemeClr val="bg1"/>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331640" y="555527"/>
            <a:ext cx="6912768" cy="1754326"/>
          </a:xfrm>
          <a:prstGeom prst="rect">
            <a:avLst/>
          </a:prstGeom>
        </p:spPr>
        <p:txBody>
          <a:bodyPr wrap="square">
            <a:spAutoFit/>
          </a:bodyPr>
          <a:lstStyle/>
          <a:p>
            <a:pPr algn="ctr"/>
            <a:r>
              <a:rPr lang="ru-RU" b="1" dirty="0" smtClean="0">
                <a:latin typeface="Times New Roman" panose="02020603050405020304" pitchFamily="18" charset="0"/>
                <a:cs typeface="Times New Roman" panose="02020603050405020304" pitchFamily="18" charset="0"/>
              </a:rPr>
              <a:t>Составление </a:t>
            </a:r>
            <a:r>
              <a:rPr lang="ru-RU" b="1" dirty="0">
                <a:latin typeface="Times New Roman" panose="02020603050405020304" pitchFamily="18" charset="0"/>
                <a:cs typeface="Times New Roman" panose="02020603050405020304" pitchFamily="18" charset="0"/>
              </a:rPr>
              <a:t>диаграммы </a:t>
            </a:r>
            <a:r>
              <a:rPr lang="ru-RU" b="1" dirty="0" smtClean="0">
                <a:latin typeface="Times New Roman" panose="02020603050405020304" pitchFamily="18" charset="0"/>
                <a:cs typeface="Times New Roman" panose="02020603050405020304" pitchFamily="18" charset="0"/>
              </a:rPr>
              <a:t>Эйлера-Венна </a:t>
            </a:r>
          </a:p>
          <a:p>
            <a:pPr algn="ctr"/>
            <a:r>
              <a:rPr lang="ru-RU" b="1" dirty="0" smtClean="0">
                <a:latin typeface="Times New Roman" panose="02020603050405020304" pitchFamily="18" charset="0"/>
                <a:cs typeface="Times New Roman" panose="02020603050405020304" pitchFamily="18" charset="0"/>
              </a:rPr>
              <a:t>на примере </a:t>
            </a:r>
            <a:r>
              <a:rPr lang="ru-RU" b="1" dirty="0">
                <a:latin typeface="Times New Roman" panose="02020603050405020304" pitchFamily="18" charset="0"/>
                <a:cs typeface="Times New Roman" panose="02020603050405020304" pitchFamily="18" charset="0"/>
              </a:rPr>
              <a:t>притчи «Слепой</a:t>
            </a:r>
            <a:r>
              <a:rPr lang="ru-RU" b="1" dirty="0" smtClean="0">
                <a:latin typeface="Times New Roman" panose="02020603050405020304" pitchFamily="18" charset="0"/>
                <a:cs typeface="Times New Roman" panose="02020603050405020304" pitchFamily="18" charset="0"/>
              </a:rPr>
              <a:t>». </a:t>
            </a:r>
          </a:p>
          <a:p>
            <a:r>
              <a:rPr lang="ru-RU" b="1" dirty="0" smtClean="0">
                <a:latin typeface="Times New Roman" panose="02020603050405020304" pitchFamily="18" charset="0"/>
                <a:cs typeface="Times New Roman" panose="02020603050405020304" pitchFamily="18" charset="0"/>
              </a:rPr>
              <a:t>1.Прочитайте текст, внимательно анализируя его.</a:t>
            </a:r>
          </a:p>
          <a:p>
            <a:r>
              <a:rPr lang="ru-RU" b="1" dirty="0" smtClean="0">
                <a:latin typeface="Times New Roman" panose="02020603050405020304" pitchFamily="18" charset="0"/>
                <a:cs typeface="Times New Roman" panose="02020603050405020304" pitchFamily="18" charset="0"/>
              </a:rPr>
              <a:t>2. Сравните героев притчи, данные сравнения запишите в виде диаграммы Эйлера-Венна.</a:t>
            </a:r>
          </a:p>
          <a:p>
            <a:endParaRPr lang="ru-RU" b="1" dirty="0">
              <a:latin typeface="Times New Roman" panose="02020603050405020304" pitchFamily="18" charset="0"/>
              <a:cs typeface="Times New Roman" panose="02020603050405020304" pitchFamily="18" charset="0"/>
            </a:endParaRPr>
          </a:p>
        </p:txBody>
      </p:sp>
      <p:sp>
        <p:nvSpPr>
          <p:cNvPr id="4" name="Rectangle 7"/>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pSp>
        <p:nvGrpSpPr>
          <p:cNvPr id="5" name="Group 1"/>
          <p:cNvGrpSpPr>
            <a:grpSpLocks noChangeAspect="1"/>
          </p:cNvGrpSpPr>
          <p:nvPr/>
        </p:nvGrpSpPr>
        <p:grpSpPr bwMode="auto">
          <a:xfrm>
            <a:off x="1384462" y="2067694"/>
            <a:ext cx="6710998" cy="2736304"/>
            <a:chOff x="2399" y="11164"/>
            <a:chExt cx="6382" cy="2408"/>
          </a:xfrm>
        </p:grpSpPr>
        <p:sp>
          <p:nvSpPr>
            <p:cNvPr id="6" name="AutoShape 6"/>
            <p:cNvSpPr>
              <a:spLocks noChangeAspect="1" noChangeArrowheads="1"/>
            </p:cNvSpPr>
            <p:nvPr/>
          </p:nvSpPr>
          <p:spPr bwMode="auto">
            <a:xfrm>
              <a:off x="2399" y="11164"/>
              <a:ext cx="6382" cy="2408"/>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Oval 5"/>
            <p:cNvSpPr>
              <a:spLocks noChangeArrowheads="1"/>
            </p:cNvSpPr>
            <p:nvPr/>
          </p:nvSpPr>
          <p:spPr bwMode="auto">
            <a:xfrm>
              <a:off x="2828" y="11462"/>
              <a:ext cx="5807" cy="1532"/>
            </a:xfrm>
            <a:prstGeom prst="ellipse">
              <a:avLst/>
            </a:prstGeom>
            <a:solidFill>
              <a:schemeClr val="accent3">
                <a:lumMod val="20000"/>
                <a:lumOff val="8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 Box 4"/>
            <p:cNvSpPr txBox="1">
              <a:spLocks noChangeArrowheads="1"/>
            </p:cNvSpPr>
            <p:nvPr/>
          </p:nvSpPr>
          <p:spPr bwMode="auto">
            <a:xfrm>
              <a:off x="3353" y="11164"/>
              <a:ext cx="1383" cy="2280"/>
            </a:xfrm>
            <a:prstGeom prst="rect">
              <a:avLst/>
            </a:prstGeom>
            <a:solidFill>
              <a:schemeClr val="accent3">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200" b="1" i="0" u="sng"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Черты 1</a:t>
              </a:r>
              <a:endParaRPr kumimoji="0" lang="ru-RU" altLang="ru-RU" sz="1200" b="1" i="0" u="sng"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Доброта</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Позитивность</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Оптимизм</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Милосердие</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Жизнерадостность</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Понимание</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Любовь к прекрасному</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Text Box 3"/>
            <p:cNvSpPr txBox="1">
              <a:spLocks noChangeArrowheads="1"/>
            </p:cNvSpPr>
            <p:nvPr/>
          </p:nvSpPr>
          <p:spPr bwMode="auto">
            <a:xfrm>
              <a:off x="6559" y="11164"/>
              <a:ext cx="1476" cy="2280"/>
            </a:xfrm>
            <a:prstGeom prst="rect">
              <a:avLst/>
            </a:prstGeom>
            <a:solidFill>
              <a:schemeClr val="accent3">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200" b="1" i="0" u="sng"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Черты 2</a:t>
              </a:r>
              <a:endParaRPr kumimoji="0" lang="ru-RU" altLang="ru-RU" sz="700" b="1" i="0" u="sng"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Злоба</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Жестокость </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Пессимизм</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Зависть</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Безразличие</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Раздражительность</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Мстительность</a:t>
              </a:r>
              <a:endParaRPr kumimoji="0" lang="ru-RU" altLang="ru-RU" sz="1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Oval 2"/>
            <p:cNvSpPr>
              <a:spLocks noChangeArrowheads="1"/>
            </p:cNvSpPr>
            <p:nvPr/>
          </p:nvSpPr>
          <p:spPr bwMode="auto">
            <a:xfrm>
              <a:off x="4736" y="11336"/>
              <a:ext cx="1823" cy="1776"/>
            </a:xfrm>
            <a:prstGeom prst="ellipse">
              <a:avLst/>
            </a:prstGeom>
            <a:solidFill>
              <a:srgbClr val="531611"/>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Оба больны,</a:t>
              </a:r>
              <a:endParaRPr kumimoji="0" lang="ru-RU" altLang="ru-RU"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b="1" i="0" u="none" strike="noStrike" cap="none" normalizeH="0" baseline="0" dirty="0" smtClean="0">
                  <a:ln>
                    <a:noFill/>
                  </a:ln>
                  <a:solidFill>
                    <a:schemeClr val="bg1"/>
                  </a:solidFill>
                  <a:effectLst/>
                  <a:latin typeface="Times New Roman" panose="02020603050405020304" pitchFamily="18" charset="0"/>
                  <a:ea typeface="Times New Roman" pitchFamily="18" charset="0"/>
                  <a:cs typeface="Times New Roman" panose="02020603050405020304" pitchFamily="18" charset="0"/>
                </a:rPr>
                <a:t>одиноки,</a:t>
              </a:r>
              <a:endParaRPr kumimoji="0" lang="ru-RU" altLang="ru-RU"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b="1" i="0" u="none" strike="noStrike" cap="none" normalizeH="0" baseline="0" dirty="0" smtClean="0">
                  <a:ln>
                    <a:noFill/>
                  </a:ln>
                  <a:solidFill>
                    <a:schemeClr val="bg1"/>
                  </a:solidFill>
                  <a:effectLst/>
                  <a:latin typeface="Times New Roman" panose="02020603050405020304" pitchFamily="18" charset="0"/>
                  <a:ea typeface="Times New Roman" pitchFamily="18" charset="0"/>
                  <a:cs typeface="Times New Roman" panose="02020603050405020304" pitchFamily="18" charset="0"/>
                </a:rPr>
                <a:t>не могут двигаться</a:t>
              </a:r>
              <a:endParaRPr kumimoji="0" lang="ru-RU" altLang="ru-RU"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endParaRPr>
            </a:p>
          </p:txBody>
        </p:sp>
      </p:grpSp>
    </p:spTree>
    <p:extLst>
      <p:ext uri="{BB962C8B-B14F-4D97-AF65-F5344CB8AC3E}">
        <p14:creationId xmlns="" xmlns:p14="http://schemas.microsoft.com/office/powerpoint/2010/main" val="100987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47864" y="195486"/>
            <a:ext cx="2389052" cy="461665"/>
          </a:xfrm>
          <a:prstGeom prst="rect">
            <a:avLst/>
          </a:prstGeom>
        </p:spPr>
        <p:txBody>
          <a:bodyPr wrap="none">
            <a:spAutoFit/>
          </a:bodyPr>
          <a:lstStyle/>
          <a:p>
            <a:r>
              <a:rPr lang="ru-RU" sz="2400" b="1" dirty="0">
                <a:solidFill>
                  <a:schemeClr val="bg1"/>
                </a:solidFill>
                <a:latin typeface="Times New Roman" panose="02020603050405020304" pitchFamily="18" charset="0"/>
                <a:cs typeface="Times New Roman" panose="02020603050405020304" pitchFamily="18" charset="0"/>
              </a:rPr>
              <a:t>Моделирование</a:t>
            </a:r>
            <a:endParaRPr lang="ru-RU" sz="2400" dirty="0">
              <a:solidFill>
                <a:schemeClr val="bg1"/>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000100" y="571486"/>
            <a:ext cx="7272808" cy="5539978"/>
          </a:xfrm>
          <a:prstGeom prst="rect">
            <a:avLst/>
          </a:prstGeom>
        </p:spPr>
        <p:txBody>
          <a:bodyPr wrap="square">
            <a:spAutoFit/>
          </a:bodyPr>
          <a:lstStyle/>
          <a:p>
            <a:pPr algn="just"/>
            <a:r>
              <a:rPr lang="ru-RU" sz="1600" b="1" u="sng" dirty="0">
                <a:latin typeface="Times New Roman" panose="02020603050405020304" pitchFamily="18" charset="0"/>
                <a:cs typeface="Times New Roman" panose="02020603050405020304" pitchFamily="18" charset="0"/>
              </a:rPr>
              <a:t>Задание </a:t>
            </a:r>
            <a:r>
              <a:rPr lang="ru-RU" sz="1600" b="1" u="sng" dirty="0" smtClean="0">
                <a:latin typeface="Times New Roman" panose="02020603050405020304" pitchFamily="18" charset="0"/>
                <a:cs typeface="Times New Roman" panose="02020603050405020304" pitchFamily="18" charset="0"/>
              </a:rPr>
              <a:t>1 группе</a:t>
            </a:r>
            <a:r>
              <a:rPr lang="ru-RU" sz="1600" b="1" u="sng" dirty="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1) Подберите те приемы, которые, по вашему мнению, подойдут наилучшим образом на этапе актуализации знаний. </a:t>
            </a:r>
            <a:endParaRPr lang="ru-RU" sz="1600" dirty="0" smtClean="0">
              <a:latin typeface="Times New Roman" panose="02020603050405020304" pitchFamily="18" charset="0"/>
              <a:cs typeface="Times New Roman" panose="02020603050405020304" pitchFamily="18" charset="0"/>
            </a:endParaRPr>
          </a:p>
          <a:p>
            <a:pPr algn="just"/>
            <a:r>
              <a:rPr lang="ru-RU" sz="1600" dirty="0" smtClean="0">
                <a:latin typeface="Times New Roman" panose="02020603050405020304" pitchFamily="18" charset="0"/>
                <a:cs typeface="Times New Roman" panose="02020603050405020304" pitchFamily="18" charset="0"/>
              </a:rPr>
              <a:t>2</a:t>
            </a:r>
            <a:r>
              <a:rPr lang="ru-RU" sz="1600" dirty="0">
                <a:latin typeface="Times New Roman" panose="02020603050405020304" pitchFamily="18" charset="0"/>
                <a:cs typeface="Times New Roman" panose="02020603050405020304" pitchFamily="18" charset="0"/>
              </a:rPr>
              <a:t>) Продемонстрируйте один из выбранных вами приемов на примере учебного предмета.</a:t>
            </a:r>
          </a:p>
          <a:p>
            <a:pPr algn="just"/>
            <a:r>
              <a:rPr lang="ru-RU" sz="1600" b="1" u="sng" dirty="0">
                <a:latin typeface="Times New Roman" panose="02020603050405020304" pitchFamily="18" charset="0"/>
                <a:cs typeface="Times New Roman" panose="02020603050405020304" pitchFamily="18" charset="0"/>
              </a:rPr>
              <a:t>Задание 2 группе: </a:t>
            </a:r>
            <a:r>
              <a:rPr lang="ru-RU" sz="1600" dirty="0">
                <a:latin typeface="Times New Roman" panose="02020603050405020304" pitchFamily="18" charset="0"/>
                <a:cs typeface="Times New Roman" panose="02020603050405020304" pitchFamily="18" charset="0"/>
              </a:rPr>
              <a:t>1) Подберите те приемы, которые, по вашему мнению, подойдут наилучшим образом на этапе открытия новых знаний. </a:t>
            </a:r>
            <a:endParaRPr lang="ru-RU" sz="1600" dirty="0" smtClean="0">
              <a:latin typeface="Times New Roman" panose="02020603050405020304" pitchFamily="18" charset="0"/>
              <a:cs typeface="Times New Roman" panose="02020603050405020304" pitchFamily="18" charset="0"/>
            </a:endParaRPr>
          </a:p>
          <a:p>
            <a:pPr algn="just"/>
            <a:r>
              <a:rPr lang="ru-RU" sz="1600" dirty="0" smtClean="0">
                <a:latin typeface="Times New Roman" panose="02020603050405020304" pitchFamily="18" charset="0"/>
                <a:cs typeface="Times New Roman" panose="02020603050405020304" pitchFamily="18" charset="0"/>
              </a:rPr>
              <a:t>2</a:t>
            </a:r>
            <a:r>
              <a:rPr lang="ru-RU" sz="1600" dirty="0">
                <a:latin typeface="Times New Roman" panose="02020603050405020304" pitchFamily="18" charset="0"/>
                <a:cs typeface="Times New Roman" panose="02020603050405020304" pitchFamily="18" charset="0"/>
              </a:rPr>
              <a:t>) Продемонстрируйте один из выбранных вами приемов на примере учебного предмета.</a:t>
            </a:r>
          </a:p>
          <a:p>
            <a:pPr algn="just"/>
            <a:r>
              <a:rPr lang="ru-RU" sz="1600" b="1" u="sng" dirty="0">
                <a:latin typeface="Times New Roman" panose="02020603050405020304" pitchFamily="18" charset="0"/>
                <a:cs typeface="Times New Roman" panose="02020603050405020304" pitchFamily="18" charset="0"/>
              </a:rPr>
              <a:t>Задание </a:t>
            </a:r>
            <a:r>
              <a:rPr lang="ru-RU" sz="1600" b="1" u="sng" dirty="0" smtClean="0">
                <a:latin typeface="Times New Roman" panose="02020603050405020304" pitchFamily="18" charset="0"/>
                <a:cs typeface="Times New Roman" panose="02020603050405020304" pitchFamily="18" charset="0"/>
              </a:rPr>
              <a:t>3 группе</a:t>
            </a:r>
            <a:r>
              <a:rPr lang="ru-RU" sz="1600" b="1" u="sng" dirty="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1) Подберите те приемы, которые, по вашему мнению, подойдут наилучшим образом на этапе первичного закрепления. </a:t>
            </a:r>
            <a:endParaRPr lang="ru-RU" sz="1600" dirty="0" smtClean="0">
              <a:latin typeface="Times New Roman" panose="02020603050405020304" pitchFamily="18" charset="0"/>
              <a:cs typeface="Times New Roman" panose="02020603050405020304" pitchFamily="18" charset="0"/>
            </a:endParaRPr>
          </a:p>
          <a:p>
            <a:pPr algn="just"/>
            <a:r>
              <a:rPr lang="ru-RU" sz="1600" dirty="0" smtClean="0">
                <a:latin typeface="Times New Roman" panose="02020603050405020304" pitchFamily="18" charset="0"/>
                <a:cs typeface="Times New Roman" panose="02020603050405020304" pitchFamily="18" charset="0"/>
              </a:rPr>
              <a:t>2</a:t>
            </a:r>
            <a:r>
              <a:rPr lang="ru-RU" sz="1600" dirty="0">
                <a:latin typeface="Times New Roman" panose="02020603050405020304" pitchFamily="18" charset="0"/>
                <a:cs typeface="Times New Roman" panose="02020603050405020304" pitchFamily="18" charset="0"/>
              </a:rPr>
              <a:t>) Продемонстрируйте один из выбранных вами приемов на примере учебного предмета</a:t>
            </a:r>
            <a:r>
              <a:rPr lang="ru-RU" sz="1600" dirty="0" smtClean="0">
                <a:latin typeface="Times New Roman" panose="02020603050405020304" pitchFamily="18" charset="0"/>
                <a:cs typeface="Times New Roman" panose="02020603050405020304" pitchFamily="18" charset="0"/>
              </a:rPr>
              <a:t>.</a:t>
            </a:r>
          </a:p>
          <a:p>
            <a:pPr algn="just">
              <a:spcAft>
                <a:spcPts val="0"/>
              </a:spcAft>
            </a:pPr>
            <a:r>
              <a:rPr lang="ru-RU" sz="1600" b="1" u="sng" dirty="0" smtClean="0">
                <a:latin typeface="Times New Roman"/>
                <a:ea typeface="Calibri"/>
                <a:cs typeface="Times New Roman"/>
              </a:rPr>
              <a:t>Задание 4 группе:</a:t>
            </a:r>
            <a:r>
              <a:rPr lang="ru-RU" sz="1600" dirty="0" smtClean="0">
                <a:latin typeface="Times New Roman"/>
                <a:ea typeface="Calibri"/>
                <a:cs typeface="Times New Roman"/>
              </a:rPr>
              <a:t> 1) Подберите те приемы, которые, по вашему мнению, подойдут наилучшим образом на этапе контроля знаний. </a:t>
            </a:r>
            <a:endParaRPr lang="ru-RU" sz="1200" dirty="0" smtClean="0">
              <a:ea typeface="Calibri"/>
              <a:cs typeface="Times New Roman"/>
            </a:endParaRPr>
          </a:p>
          <a:p>
            <a:pPr algn="just">
              <a:spcAft>
                <a:spcPts val="0"/>
              </a:spcAft>
            </a:pPr>
            <a:r>
              <a:rPr lang="ru-RU" sz="1600" dirty="0" smtClean="0">
                <a:latin typeface="Times New Roman"/>
                <a:ea typeface="Calibri"/>
                <a:cs typeface="Times New Roman"/>
              </a:rPr>
              <a:t>2) Продемонстрируйте один из выбранных вами приемов на примере учебного предмета.</a:t>
            </a:r>
            <a:endParaRPr lang="ru-RU" sz="1200" dirty="0" smtClean="0">
              <a:ea typeface="Calibri"/>
              <a:cs typeface="Times New Roman"/>
            </a:endParaRPr>
          </a:p>
          <a:p>
            <a:pPr algn="just"/>
            <a:endParaRPr lang="ru-RU" sz="1600" dirty="0" smtClean="0">
              <a:latin typeface="Times New Roman" panose="02020603050405020304" pitchFamily="18" charset="0"/>
              <a:cs typeface="Times New Roman" panose="02020603050405020304" pitchFamily="18" charset="0"/>
            </a:endParaRPr>
          </a:p>
          <a:p>
            <a:pPr algn="just"/>
            <a:endParaRPr lang="ru-RU" sz="1600" dirty="0" smtClean="0">
              <a:latin typeface="Times New Roman" panose="02020603050405020304" pitchFamily="18" charset="0"/>
              <a:cs typeface="Times New Roman" panose="02020603050405020304" pitchFamily="18" charset="0"/>
            </a:endParaRPr>
          </a:p>
          <a:p>
            <a:pPr algn="just"/>
            <a:endParaRPr lang="ru-RU" sz="1600" dirty="0" smtClean="0">
              <a:latin typeface="Times New Roman" panose="02020603050405020304" pitchFamily="18" charset="0"/>
              <a:cs typeface="Times New Roman" panose="02020603050405020304" pitchFamily="18" charset="0"/>
            </a:endParaRPr>
          </a:p>
          <a:p>
            <a:pPr algn="just"/>
            <a:endParaRPr lang="ru-RU" sz="1600" dirty="0" smtClean="0">
              <a:latin typeface="Times New Roman" panose="02020603050405020304" pitchFamily="18" charset="0"/>
              <a:cs typeface="Times New Roman" panose="02020603050405020304" pitchFamily="18" charset="0"/>
            </a:endParaRPr>
          </a:p>
          <a:p>
            <a:pPr algn="just"/>
            <a:endParaRPr lang="ru-RU" sz="1600" dirty="0" smtClean="0">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69342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p:nvPr/>
        </p:nvPicPr>
        <p:blipFill>
          <a:blip r:embed="rId2" cstate="print"/>
          <a:srcRect/>
          <a:stretch>
            <a:fillRect/>
          </a:stretch>
        </p:blipFill>
        <p:spPr bwMode="auto">
          <a:xfrm>
            <a:off x="2843808" y="339502"/>
            <a:ext cx="3384376" cy="2448272"/>
          </a:xfrm>
          <a:prstGeom prst="rect">
            <a:avLst/>
          </a:prstGeom>
          <a:noFill/>
          <a:ln w="9525">
            <a:noFill/>
            <a:miter lim="800000"/>
            <a:headEnd/>
            <a:tailEnd/>
          </a:ln>
        </p:spPr>
      </p:pic>
      <p:pic>
        <p:nvPicPr>
          <p:cNvPr id="1029" name="Picture 5" descr="C:\Users\Сергей\Documents\дипломы 21.03\111083.jpg"/>
          <p:cNvPicPr>
            <a:picLocks noChangeAspect="1" noChangeArrowheads="1"/>
          </p:cNvPicPr>
          <p:nvPr/>
        </p:nvPicPr>
        <p:blipFill>
          <a:blip r:embed="rId3" cstate="print"/>
          <a:srcRect/>
          <a:stretch>
            <a:fillRect/>
          </a:stretch>
        </p:blipFill>
        <p:spPr bwMode="auto">
          <a:xfrm>
            <a:off x="2987824" y="2787774"/>
            <a:ext cx="3029265" cy="2139702"/>
          </a:xfrm>
          <a:prstGeom prst="rect">
            <a:avLst/>
          </a:prstGeom>
          <a:noFill/>
        </p:spPr>
      </p:pic>
      <p:pic>
        <p:nvPicPr>
          <p:cNvPr id="1026" name="Picture 2" descr="C:\Users\Сергей\Desktop\аттестация\5а.jpg"/>
          <p:cNvPicPr>
            <a:picLocks noChangeAspect="1" noChangeArrowheads="1"/>
          </p:cNvPicPr>
          <p:nvPr/>
        </p:nvPicPr>
        <p:blipFill>
          <a:blip r:embed="rId4" cstate="print"/>
          <a:srcRect/>
          <a:stretch>
            <a:fillRect/>
          </a:stretch>
        </p:blipFill>
        <p:spPr bwMode="auto">
          <a:xfrm>
            <a:off x="6444208" y="0"/>
            <a:ext cx="2160240" cy="3063831"/>
          </a:xfrm>
          <a:prstGeom prst="rect">
            <a:avLst/>
          </a:prstGeom>
          <a:noFill/>
        </p:spPr>
      </p:pic>
      <p:pic>
        <p:nvPicPr>
          <p:cNvPr id="1030" name="Picture 6" descr="C:\Users\Сергей\Desktop\аттестация\аттестация1\scan 1.jpg"/>
          <p:cNvPicPr>
            <a:picLocks noChangeAspect="1" noChangeArrowheads="1"/>
          </p:cNvPicPr>
          <p:nvPr/>
        </p:nvPicPr>
        <p:blipFill>
          <a:blip r:embed="rId5" cstate="print"/>
          <a:srcRect/>
          <a:stretch>
            <a:fillRect/>
          </a:stretch>
        </p:blipFill>
        <p:spPr bwMode="auto">
          <a:xfrm>
            <a:off x="395536" y="123478"/>
            <a:ext cx="2530781" cy="3507854"/>
          </a:xfrm>
          <a:prstGeom prst="rect">
            <a:avLst/>
          </a:prstGeom>
          <a:noFill/>
        </p:spPr>
      </p:pic>
      <p:pic>
        <p:nvPicPr>
          <p:cNvPr id="1028" name="Picture 4" descr="C:\Users\Сергей\Desktop\аттестация\аттестация1\5б\111084.jpg"/>
          <p:cNvPicPr>
            <a:picLocks noChangeAspect="1" noChangeArrowheads="1"/>
          </p:cNvPicPr>
          <p:nvPr/>
        </p:nvPicPr>
        <p:blipFill>
          <a:blip r:embed="rId6" cstate="print"/>
          <a:srcRect/>
          <a:stretch>
            <a:fillRect/>
          </a:stretch>
        </p:blipFill>
        <p:spPr bwMode="auto">
          <a:xfrm>
            <a:off x="0" y="2787774"/>
            <a:ext cx="3071428" cy="2171596"/>
          </a:xfrm>
          <a:prstGeom prst="rect">
            <a:avLst/>
          </a:prstGeom>
          <a:noFill/>
        </p:spPr>
      </p:pic>
      <p:pic>
        <p:nvPicPr>
          <p:cNvPr id="5" name="Рисунок 4"/>
          <p:cNvPicPr/>
          <p:nvPr/>
        </p:nvPicPr>
        <p:blipFill>
          <a:blip r:embed="rId7" cstate="print"/>
          <a:srcRect/>
          <a:stretch>
            <a:fillRect/>
          </a:stretch>
        </p:blipFill>
        <p:spPr bwMode="auto">
          <a:xfrm>
            <a:off x="5508104" y="2715766"/>
            <a:ext cx="3312368" cy="22322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extLst>
              <p:ext uri="{D42A27DB-BD31-4B8C-83A1-F6EECF244321}">
                <p14:modId xmlns="" xmlns:p14="http://schemas.microsoft.com/office/powerpoint/2010/main" val="3286380596"/>
              </p:ext>
            </p:extLst>
          </p:nvPr>
        </p:nvGraphicFramePr>
        <p:xfrm>
          <a:off x="1331640" y="55552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0149022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849621" y="1563638"/>
            <a:ext cx="5256584" cy="1200329"/>
          </a:xfrm>
          <a:prstGeom prst="rect">
            <a:avLst/>
          </a:prstGeom>
        </p:spPr>
        <p:txBody>
          <a:bodyPr wrap="square">
            <a:spAutoFit/>
          </a:bodyPr>
          <a:lstStyle/>
          <a:p>
            <a:pPr algn="just"/>
            <a:r>
              <a:rPr lang="ru-RU"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Этому мне надо научиться, а вот от этого надо себя отучить</a:t>
            </a:r>
            <a:r>
              <a:rPr lang="ru-RU"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r"/>
            <a:r>
              <a:rPr lang="ru-RU"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А.В. Мудрик </a:t>
            </a:r>
          </a:p>
        </p:txBody>
      </p:sp>
    </p:spTree>
    <p:extLst>
      <p:ext uri="{BB962C8B-B14F-4D97-AF65-F5344CB8AC3E}">
        <p14:creationId xmlns="" xmlns:p14="http://schemas.microsoft.com/office/powerpoint/2010/main" val="23708725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843808" y="1082232"/>
            <a:ext cx="5256584" cy="2308324"/>
          </a:xfrm>
          <a:prstGeom prst="rect">
            <a:avLst/>
          </a:prstGeom>
        </p:spPr>
        <p:txBody>
          <a:bodyPr wrap="square">
            <a:spAutoFit/>
          </a:bodyPr>
          <a:lstStyle/>
          <a:p>
            <a:pPr algn="just"/>
            <a:r>
              <a:rPr lang="ru-RU" sz="2400" b="1" dirty="0" smtClean="0">
                <a:solidFill>
                  <a:srgbClr val="531611"/>
                </a:solidFill>
                <a:effectLst>
                  <a:outerShdw blurRad="38100" dist="38100" dir="2700000" algn="tl">
                    <a:srgbClr val="000000">
                      <a:alpha val="43137"/>
                    </a:srgbClr>
                  </a:outerShdw>
                </a:effectLst>
                <a:latin typeface="Bookman Old Style" panose="02050604050505020204" pitchFamily="18" charset="0"/>
              </a:rPr>
              <a:t>«Неграмотным человеком </a:t>
            </a:r>
            <a:r>
              <a:rPr lang="ru-RU" sz="2400" b="1" dirty="0">
                <a:solidFill>
                  <a:srgbClr val="531611"/>
                </a:solidFill>
                <a:effectLst>
                  <a:outerShdw blurRad="38100" dist="38100" dir="2700000" algn="tl">
                    <a:srgbClr val="000000">
                      <a:alpha val="43137"/>
                    </a:srgbClr>
                  </a:outerShdw>
                </a:effectLst>
                <a:latin typeface="Bookman Old Style" panose="02050604050505020204" pitchFamily="18" charset="0"/>
              </a:rPr>
              <a:t>завтрашнего дня будет не тот</a:t>
            </a:r>
            <a:r>
              <a:rPr lang="ru-RU" sz="2400" b="1" dirty="0" smtClean="0">
                <a:solidFill>
                  <a:srgbClr val="531611"/>
                </a:solidFill>
                <a:effectLst>
                  <a:outerShdw blurRad="38100" dist="38100" dir="2700000" algn="tl">
                    <a:srgbClr val="000000">
                      <a:alpha val="43137"/>
                    </a:srgbClr>
                  </a:outerShdw>
                </a:effectLst>
                <a:latin typeface="Bookman Old Style" panose="02050604050505020204" pitchFamily="18" charset="0"/>
              </a:rPr>
              <a:t>,  </a:t>
            </a:r>
            <a:r>
              <a:rPr lang="ru-RU" sz="2400" b="1" dirty="0">
                <a:solidFill>
                  <a:srgbClr val="531611"/>
                </a:solidFill>
                <a:effectLst>
                  <a:outerShdw blurRad="38100" dist="38100" dir="2700000" algn="tl">
                    <a:srgbClr val="000000">
                      <a:alpha val="43137"/>
                    </a:srgbClr>
                  </a:outerShdw>
                </a:effectLst>
                <a:latin typeface="Bookman Old Style" panose="02050604050505020204" pitchFamily="18" charset="0"/>
              </a:rPr>
              <a:t>кто не умеет читать, а тот, кто не научился при этом учиться» </a:t>
            </a:r>
          </a:p>
          <a:p>
            <a:pPr algn="r"/>
            <a:r>
              <a:rPr lang="ru-RU" sz="2400" b="1" i="1" dirty="0" err="1">
                <a:solidFill>
                  <a:srgbClr val="531611"/>
                </a:solidFill>
                <a:effectLst>
                  <a:outerShdw blurRad="38100" dist="38100" dir="2700000" algn="tl">
                    <a:srgbClr val="000000">
                      <a:alpha val="43137"/>
                    </a:srgbClr>
                  </a:outerShdw>
                </a:effectLst>
                <a:latin typeface="Bookman Old Style" panose="02050604050505020204" pitchFamily="18" charset="0"/>
              </a:rPr>
              <a:t>Э.Тоффлер</a:t>
            </a:r>
            <a:endParaRPr lang="ru-RU" sz="2400" b="1" i="1" dirty="0">
              <a:solidFill>
                <a:srgbClr val="531611"/>
              </a:solidFill>
              <a:effectLst>
                <a:outerShdw blurRad="38100" dist="38100" dir="2700000" algn="tl">
                  <a:srgbClr val="000000">
                    <a:alpha val="43137"/>
                  </a:srgbClr>
                </a:outerShdw>
              </a:effectLst>
              <a:latin typeface="Bookman Old Style" panose="020506040505050202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47864" y="195486"/>
            <a:ext cx="1674241" cy="461665"/>
          </a:xfrm>
          <a:prstGeom prst="rect">
            <a:avLst/>
          </a:prstGeom>
        </p:spPr>
        <p:txBody>
          <a:bodyPr wrap="none">
            <a:spAutoFit/>
          </a:bodyPr>
          <a:lstStyle/>
          <a:p>
            <a:r>
              <a:rPr lang="ru-RU" sz="2400" b="1" dirty="0" smtClean="0">
                <a:solidFill>
                  <a:schemeClr val="bg1"/>
                </a:solidFill>
                <a:latin typeface="Times New Roman" panose="02020603050405020304" pitchFamily="18" charset="0"/>
                <a:cs typeface="Times New Roman" panose="02020603050405020304" pitchFamily="18" charset="0"/>
              </a:rPr>
              <a:t>Рефлексия</a:t>
            </a:r>
            <a:endParaRPr lang="ru-RU" sz="2400" dirty="0">
              <a:solidFill>
                <a:schemeClr val="bg1"/>
              </a:solidFill>
              <a:latin typeface="Times New Roman" panose="02020603050405020304" pitchFamily="18" charset="0"/>
              <a:cs typeface="Times New Roman" panose="02020603050405020304" pitchFamily="18" charset="0"/>
            </a:endParaRPr>
          </a:p>
        </p:txBody>
      </p:sp>
      <p:graphicFrame>
        <p:nvGraphicFramePr>
          <p:cNvPr id="4" name="Таблица 3"/>
          <p:cNvGraphicFramePr>
            <a:graphicFrameLocks noGrp="1"/>
          </p:cNvGraphicFramePr>
          <p:nvPr>
            <p:extLst>
              <p:ext uri="{D42A27DB-BD31-4B8C-83A1-F6EECF244321}">
                <p14:modId xmlns="" xmlns:p14="http://schemas.microsoft.com/office/powerpoint/2010/main" val="909881111"/>
              </p:ext>
            </p:extLst>
          </p:nvPr>
        </p:nvGraphicFramePr>
        <p:xfrm>
          <a:off x="1331640" y="3219822"/>
          <a:ext cx="6077585" cy="1219200"/>
        </p:xfrm>
        <a:graphic>
          <a:graphicData uri="http://schemas.openxmlformats.org/drawingml/2006/table">
            <a:tbl>
              <a:tblPr firstRow="1" firstCol="1" bandRow="1">
                <a:tableStyleId>{46F890A9-2807-4EBB-B81D-B2AA78EC7F39}</a:tableStyleId>
              </a:tblPr>
              <a:tblGrid>
                <a:gridCol w="2025650"/>
                <a:gridCol w="2025650"/>
                <a:gridCol w="2026285"/>
              </a:tblGrid>
              <a:tr h="0">
                <a:tc>
                  <a:txBody>
                    <a:bodyPr/>
                    <a:lstStyle/>
                    <a:p>
                      <a:pPr algn="ctr">
                        <a:spcAft>
                          <a:spcPts val="0"/>
                        </a:spcAft>
                      </a:pPr>
                      <a:r>
                        <a:rPr lang="ru-RU" sz="1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Плюс</a:t>
                      </a:r>
                      <a:endParaRPr lang="ru-RU" sz="1600" b="1" dirty="0">
                        <a:effectLst>
                          <a:outerShdw blurRad="38100" dist="38100" dir="2700000" algn="tl">
                            <a:srgbClr val="000000">
                              <a:alpha val="43137"/>
                            </a:srgbClr>
                          </a:outerShdw>
                        </a:effectLst>
                        <a:latin typeface="Times New Roman" panose="02020603050405020304" pitchFamily="18" charset="0"/>
                        <a:ea typeface="Times New Roman"/>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tile tx="0" ty="0" sx="100000" sy="100000" flip="none" algn="tl"/>
                    </a:blipFill>
                  </a:tcPr>
                </a:tc>
                <a:tc>
                  <a:txBody>
                    <a:bodyPr/>
                    <a:lstStyle/>
                    <a:p>
                      <a:pPr algn="ctr">
                        <a:spcAft>
                          <a:spcPts val="0"/>
                        </a:spcAft>
                      </a:pPr>
                      <a:r>
                        <a:rPr lang="ru-RU" sz="1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Минус</a:t>
                      </a:r>
                      <a:endParaRPr lang="ru-RU" sz="1600" b="1" dirty="0">
                        <a:effectLst>
                          <a:outerShdw blurRad="38100" dist="38100" dir="2700000" algn="tl">
                            <a:srgbClr val="000000">
                              <a:alpha val="43137"/>
                            </a:srgbClr>
                          </a:outerShdw>
                        </a:effectLst>
                        <a:latin typeface="Times New Roman" panose="02020603050405020304" pitchFamily="18" charset="0"/>
                        <a:ea typeface="Times New Roman"/>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tile tx="0" ty="0" sx="100000" sy="100000" flip="none" algn="tl"/>
                    </a:blipFill>
                  </a:tcPr>
                </a:tc>
                <a:tc>
                  <a:txBody>
                    <a:bodyPr/>
                    <a:lstStyle/>
                    <a:p>
                      <a:pPr algn="ctr">
                        <a:spcAft>
                          <a:spcPts val="0"/>
                        </a:spcAft>
                      </a:pPr>
                      <a:r>
                        <a:rPr lang="ru-RU" sz="1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Интересно</a:t>
                      </a:r>
                      <a:endParaRPr lang="ru-RU" sz="1600" b="1" dirty="0">
                        <a:effectLst>
                          <a:outerShdw blurRad="38100" dist="38100" dir="2700000" algn="tl">
                            <a:srgbClr val="000000">
                              <a:alpha val="43137"/>
                            </a:srgbClr>
                          </a:outerShdw>
                        </a:effectLst>
                        <a:latin typeface="Times New Roman" panose="02020603050405020304" pitchFamily="18" charset="0"/>
                        <a:ea typeface="Times New Roman"/>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tile tx="0" ty="0" sx="100000" sy="100000" flip="none" algn="tl"/>
                    </a:blipFill>
                  </a:tcPr>
                </a:tc>
              </a:tr>
              <a:tr h="0">
                <a:tc>
                  <a:txBody>
                    <a:bodyPr/>
                    <a:lstStyle/>
                    <a:p>
                      <a:pPr>
                        <a:spcAft>
                          <a:spcPts val="0"/>
                        </a:spcAft>
                      </a:pPr>
                      <a:r>
                        <a:rPr lang="ru-RU" sz="1600" dirty="0">
                          <a:effectLst>
                            <a:outerShdw blurRad="38100" dist="38100" dir="2700000" algn="tl">
                              <a:srgbClr val="000000">
                                <a:alpha val="43137"/>
                              </a:srgbClr>
                            </a:outerShdw>
                          </a:effectLst>
                        </a:rPr>
                        <a:t> </a:t>
                      </a:r>
                      <a:endParaRPr lang="ru-RU" sz="1600" b="1" dirty="0">
                        <a:effectLst>
                          <a:outerShdw blurRad="38100" dist="38100" dir="2700000" algn="tl">
                            <a:srgbClr val="000000">
                              <a:alpha val="43137"/>
                            </a:srgbClr>
                          </a:outerShdw>
                        </a:effectLst>
                        <a:latin typeface="Times New Roman" panose="02020603050405020304" pitchFamily="18" charset="0"/>
                        <a:ea typeface="Times New Roman"/>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FFCC66"/>
                        </a:gs>
                        <a:gs pos="51000">
                          <a:srgbClr val="FFCC99"/>
                        </a:gs>
                        <a:gs pos="100000">
                          <a:schemeClr val="accent1">
                            <a:tint val="23500"/>
                            <a:satMod val="160000"/>
                          </a:schemeClr>
                        </a:gs>
                      </a:gsLst>
                      <a:lin ang="5400000" scaled="0"/>
                    </a:gradFill>
                  </a:tcPr>
                </a:tc>
                <a:tc>
                  <a:txBody>
                    <a:bodyPr/>
                    <a:lstStyle/>
                    <a:p>
                      <a:pPr>
                        <a:spcAft>
                          <a:spcPts val="0"/>
                        </a:spcAft>
                      </a:pPr>
                      <a:r>
                        <a:rPr lang="ru-RU" sz="1600" dirty="0">
                          <a:effectLst>
                            <a:outerShdw blurRad="38100" dist="38100" dir="2700000" algn="tl">
                              <a:srgbClr val="000000">
                                <a:alpha val="43137"/>
                              </a:srgbClr>
                            </a:outerShdw>
                          </a:effectLst>
                        </a:rPr>
                        <a:t> </a:t>
                      </a:r>
                    </a:p>
                    <a:p>
                      <a:pPr>
                        <a:spcAft>
                          <a:spcPts val="0"/>
                        </a:spcAft>
                      </a:pPr>
                      <a:r>
                        <a:rPr lang="ru-RU" sz="1600" dirty="0">
                          <a:effectLst>
                            <a:outerShdw blurRad="38100" dist="38100" dir="2700000" algn="tl">
                              <a:srgbClr val="000000">
                                <a:alpha val="43137"/>
                              </a:srgbClr>
                            </a:outerShdw>
                          </a:effectLst>
                        </a:rPr>
                        <a:t> </a:t>
                      </a:r>
                    </a:p>
                    <a:p>
                      <a:pPr>
                        <a:spcAft>
                          <a:spcPts val="0"/>
                        </a:spcAft>
                      </a:pPr>
                      <a:r>
                        <a:rPr lang="ru-RU" sz="1600" dirty="0">
                          <a:effectLst>
                            <a:outerShdw blurRad="38100" dist="38100" dir="2700000" algn="tl">
                              <a:srgbClr val="000000">
                                <a:alpha val="43137"/>
                              </a:srgbClr>
                            </a:outerShdw>
                          </a:effectLst>
                        </a:rPr>
                        <a:t> </a:t>
                      </a:r>
                    </a:p>
                    <a:p>
                      <a:pPr>
                        <a:spcAft>
                          <a:spcPts val="0"/>
                        </a:spcAft>
                      </a:pPr>
                      <a:endParaRPr lang="ru-RU" sz="1600" dirty="0">
                        <a:effectLst>
                          <a:outerShdw blurRad="38100" dist="38100" dir="2700000" algn="tl">
                            <a:srgbClr val="000000">
                              <a:alpha val="43137"/>
                            </a:srgbClr>
                          </a:outerShdw>
                        </a:effectLs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66"/>
                        </a:gs>
                        <a:gs pos="86000">
                          <a:schemeClr val="accent1">
                            <a:tint val="44500"/>
                            <a:satMod val="160000"/>
                          </a:schemeClr>
                        </a:gs>
                        <a:gs pos="100000">
                          <a:schemeClr val="accent1">
                            <a:tint val="23500"/>
                            <a:satMod val="160000"/>
                          </a:schemeClr>
                        </a:gs>
                      </a:gsLst>
                      <a:lin ang="5400000" scaled="0"/>
                    </a:gradFill>
                  </a:tcPr>
                </a:tc>
                <a:tc>
                  <a:txBody>
                    <a:bodyPr/>
                    <a:lstStyle/>
                    <a:p>
                      <a:pPr>
                        <a:spcAft>
                          <a:spcPts val="0"/>
                        </a:spcAft>
                      </a:pPr>
                      <a:r>
                        <a:rPr lang="ru-RU" sz="1600" dirty="0">
                          <a:effectLst>
                            <a:outerShdw blurRad="38100" dist="38100" dir="2700000" algn="tl">
                              <a:srgbClr val="000000">
                                <a:alpha val="43137"/>
                              </a:srgbClr>
                            </a:outerShdw>
                          </a:effectLst>
                        </a:rPr>
                        <a:t> </a:t>
                      </a:r>
                      <a:endParaRPr lang="ru-RU" sz="1600" b="1" dirty="0">
                        <a:effectLst>
                          <a:outerShdw blurRad="38100" dist="38100" dir="2700000" algn="tl">
                            <a:srgbClr val="000000">
                              <a:alpha val="43137"/>
                            </a:srgbClr>
                          </a:outerShdw>
                        </a:effectLst>
                        <a:latin typeface="Times New Roman" panose="02020603050405020304" pitchFamily="18" charset="0"/>
                        <a:ea typeface="Times New Roman"/>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66"/>
                        </a:gs>
                        <a:gs pos="86000">
                          <a:schemeClr val="accent1">
                            <a:tint val="44500"/>
                            <a:satMod val="160000"/>
                          </a:schemeClr>
                        </a:gs>
                        <a:gs pos="100000">
                          <a:schemeClr val="accent1">
                            <a:tint val="23500"/>
                            <a:satMod val="160000"/>
                          </a:schemeClr>
                        </a:gs>
                      </a:gsLst>
                      <a:lin ang="5400000" scaled="0"/>
                    </a:gradFill>
                  </a:tcPr>
                </a:tc>
              </a:tr>
            </a:tbl>
          </a:graphicData>
        </a:graphic>
      </p:graphicFrame>
      <p:sp>
        <p:nvSpPr>
          <p:cNvPr id="5" name="Прямоугольник 4"/>
          <p:cNvSpPr/>
          <p:nvPr/>
        </p:nvSpPr>
        <p:spPr>
          <a:xfrm>
            <a:off x="899592" y="725091"/>
            <a:ext cx="7416824" cy="2308324"/>
          </a:xfrm>
          <a:prstGeom prst="rect">
            <a:avLst/>
          </a:prstGeom>
        </p:spPr>
        <p:txBody>
          <a:bodyPr wrap="square">
            <a:spAutoFit/>
          </a:bodyPr>
          <a:lstStyle/>
          <a:p>
            <a:pPr marL="285750" indent="-285750" algn="just">
              <a:buFont typeface="Wingdings" panose="05000000000000000000" pitchFamily="2" charset="2"/>
              <a:buChar char="Ø"/>
            </a:pPr>
            <a:r>
              <a:rPr lang="ru-RU" dirty="0">
                <a:latin typeface="Times New Roman" panose="02020603050405020304" pitchFamily="18" charset="0"/>
                <a:cs typeface="Times New Roman" panose="02020603050405020304" pitchFamily="18" charset="0"/>
              </a:rPr>
              <a:t>В графу «Плюс»- записывается все, что понравилось: информация и формы работы,  которые вызвали положительные эмоции, либо, по-вашему мнению, могут быть полезны для вашей работы</a:t>
            </a:r>
            <a:r>
              <a:rPr lang="ru-RU" dirty="0" smtClean="0">
                <a:latin typeface="Times New Roman" panose="02020603050405020304" pitchFamily="18" charset="0"/>
                <a:cs typeface="Times New Roman" panose="02020603050405020304" pitchFamily="18" charset="0"/>
              </a:rPr>
              <a:t>.</a:t>
            </a:r>
          </a:p>
          <a:p>
            <a:pPr marL="285750" indent="-285750" algn="just">
              <a:buFont typeface="Wingdings" panose="05000000000000000000" pitchFamily="2" charset="2"/>
              <a:buChar char="Ø"/>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В графу «Минус»- записывается все, что не понравилось, показалось скучным, вызвало неприязнь, осталось непонятным, или информация, которая, оказалась для него не нужной, бесполезной. </a:t>
            </a:r>
            <a:endParaRPr lang="ru-RU" dirty="0" smtClean="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Ø"/>
            </a:pPr>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графу «Интересно» - все любопытные факты, о которых узнали, вопросы, которые возникли в ходе мастер-класса.</a:t>
            </a:r>
          </a:p>
        </p:txBody>
      </p:sp>
    </p:spTree>
    <p:extLst>
      <p:ext uri="{BB962C8B-B14F-4D97-AF65-F5344CB8AC3E}">
        <p14:creationId xmlns="" xmlns:p14="http://schemas.microsoft.com/office/powerpoint/2010/main" val="30684344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0528" y="771550"/>
            <a:ext cx="9588074" cy="2800767"/>
          </a:xfrm>
          <a:prstGeom prst="rect">
            <a:avLst/>
          </a:prstGeom>
          <a:noFill/>
          <a:scene3d>
            <a:camera prst="isometricOffAxis2Left"/>
            <a:lightRig rig="threePt" dir="t"/>
          </a:scene3d>
        </p:spPr>
        <p:txBody>
          <a:bodyPr wrap="none">
            <a:spAutoFit/>
          </a:bodyPr>
          <a:lstStyle/>
          <a:p>
            <a:pPr algn="ctr">
              <a:defRPr/>
            </a:pPr>
            <a:r>
              <a:rPr lang="ru-RU" sz="8800" b="1" dirty="0">
                <a:ln w="31550" cmpd="sng">
                  <a:solidFill>
                    <a:srgbClr val="002060"/>
                  </a:solidFill>
                  <a:prstDash val="solid"/>
                </a:ln>
                <a:solidFill>
                  <a:srgbClr val="00B050"/>
                </a:solidFill>
                <a:effectLst>
                  <a:glow rad="228600">
                    <a:schemeClr val="accent4">
                      <a:satMod val="175000"/>
                      <a:alpha val="40000"/>
                    </a:schemeClr>
                  </a:glow>
                  <a:outerShdw blurRad="41275" dist="12700" dir="12000000" algn="tl" rotWithShape="0">
                    <a:srgbClr val="000000">
                      <a:alpha val="40000"/>
                    </a:srgbClr>
                  </a:outerShdw>
                  <a:reflection blurRad="6350" stA="60000" endA="900" endPos="60000" dist="29997" dir="5400000" sy="-100000" algn="bl" rotWithShape="0"/>
                </a:effectLst>
              </a:rPr>
              <a:t>Спасибо за</a:t>
            </a:r>
          </a:p>
          <a:p>
            <a:pPr algn="ctr">
              <a:defRPr/>
            </a:pPr>
            <a:r>
              <a:rPr lang="ru-RU" sz="8800" b="1" dirty="0">
                <a:ln w="31550" cmpd="sng">
                  <a:solidFill>
                    <a:srgbClr val="002060"/>
                  </a:solidFill>
                  <a:prstDash val="solid"/>
                </a:ln>
                <a:solidFill>
                  <a:srgbClr val="00B050"/>
                </a:solidFill>
                <a:effectLst>
                  <a:glow rad="228600">
                    <a:schemeClr val="accent4">
                      <a:satMod val="175000"/>
                      <a:alpha val="40000"/>
                    </a:schemeClr>
                  </a:glow>
                  <a:outerShdw blurRad="41275" dist="12700" dir="12000000" algn="tl" rotWithShape="0">
                    <a:srgbClr val="000000">
                      <a:alpha val="40000"/>
                    </a:srgbClr>
                  </a:outerShdw>
                  <a:reflection blurRad="6350" stA="60000" endA="900" endPos="60000" dist="29997" dir="5400000" sy="-100000" algn="bl" rotWithShape="0"/>
                </a:effectLst>
              </a:rPr>
              <a:t>сотрудничество!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fill="hold" grpId="0" nodeType="afterEffect">
                                  <p:stCondLst>
                                    <p:cond delay="0"/>
                                  </p:stCondLst>
                                  <p:iterate type="lt">
                                    <p:tmPct val="10000"/>
                                  </p:iterate>
                                  <p:childTnLst>
                                    <p:animScale>
                                      <p:cBhvr>
                                        <p:cTn id="6" dur="1500" autoRev="1" fill="hold">
                                          <p:stCondLst>
                                            <p:cond delay="0"/>
                                          </p:stCondLst>
                                        </p:cTn>
                                        <p:tgtEl>
                                          <p:spTgt spid="4"/>
                                        </p:tgtEl>
                                      </p:cBhvr>
                                      <p:to x="80000" y="100000"/>
                                    </p:animScale>
                                    <p:anim by="(#ppt_w*0.10)" calcmode="lin" valueType="num">
                                      <p:cBhvr>
                                        <p:cTn id="7" dur="1500" autoRev="1" fill="hold">
                                          <p:stCondLst>
                                            <p:cond delay="0"/>
                                          </p:stCondLst>
                                        </p:cTn>
                                        <p:tgtEl>
                                          <p:spTgt spid="4"/>
                                        </p:tgtEl>
                                        <p:attrNameLst>
                                          <p:attrName>ppt_x</p:attrName>
                                        </p:attrNameLst>
                                      </p:cBhvr>
                                    </p:anim>
                                    <p:anim by="(-#ppt_w*0.10)" calcmode="lin" valueType="num">
                                      <p:cBhvr>
                                        <p:cTn id="8" dur="1500" autoRev="1" fill="hold">
                                          <p:stCondLst>
                                            <p:cond delay="0"/>
                                          </p:stCondLst>
                                        </p:cTn>
                                        <p:tgtEl>
                                          <p:spTgt spid="4"/>
                                        </p:tgtEl>
                                        <p:attrNameLst>
                                          <p:attrName>ppt_y</p:attrName>
                                        </p:attrNameLst>
                                      </p:cBhvr>
                                    </p:anim>
                                    <p:animRot by="-480000">
                                      <p:cBhvr>
                                        <p:cTn id="9" dur="1500"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3"/>
          <p:cNvSpPr txBox="1">
            <a:spLocks/>
          </p:cNvSpPr>
          <p:nvPr/>
        </p:nvSpPr>
        <p:spPr>
          <a:xfrm>
            <a:off x="1475656" y="404664"/>
            <a:ext cx="6840760" cy="4154984"/>
          </a:xfrm>
          <a:prstGeom prst="rect">
            <a:avLst/>
          </a:prstGeom>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Arial" charset="0"/>
              <a:buNone/>
              <a:defRPr/>
            </a:pPr>
            <a:r>
              <a:rPr lang="ru-RU" sz="2400" b="1" dirty="0" smtClean="0">
                <a:ln w="11430"/>
                <a:effectLst>
                  <a:outerShdw blurRad="50800" dist="39000" dir="5460000" algn="tl">
                    <a:srgbClr val="000000">
                      <a:alpha val="38000"/>
                    </a:srgbClr>
                  </a:outerShdw>
                </a:effectLst>
                <a:latin typeface="Georgia" pitchFamily="18" charset="0"/>
              </a:rPr>
              <a:t>                </a:t>
            </a:r>
            <a:r>
              <a:rPr lang="ru-RU" sz="2400" u="sng" dirty="0" smtClean="0">
                <a:ln w="11430"/>
                <a:effectLst>
                  <a:outerShdw blurRad="50800" dist="39000" dir="5460000" algn="tl">
                    <a:srgbClr val="000000">
                      <a:alpha val="38000"/>
                    </a:srgbClr>
                  </a:outerShdw>
                </a:effectLst>
                <a:latin typeface="Times New Roman" pitchFamily="18" charset="0"/>
                <a:cs typeface="Times New Roman" pitchFamily="18" charset="0"/>
              </a:rPr>
              <a:t>Работа с информацией</a:t>
            </a:r>
            <a:r>
              <a:rPr lang="ru-RU" sz="2400" dirty="0" smtClean="0">
                <a:ln w="11430"/>
                <a:effectLst>
                  <a:outerShdw blurRad="50800" dist="39000" dir="5460000" algn="tl">
                    <a:srgbClr val="000000">
                      <a:alpha val="38000"/>
                    </a:srgbClr>
                  </a:outerShdw>
                </a:effectLst>
                <a:latin typeface="Times New Roman" pitchFamily="18" charset="0"/>
                <a:cs typeface="Times New Roman" pitchFamily="18" charset="0"/>
              </a:rPr>
              <a:t> является составной частью всех учебных предметов в начальной школе в условиях реализации ФГОС. Именно поэтому формирование читательской компетентности и читательской самостоятельности школьника, осознание себя как грамотного читателя, способного к творческой деятельности – важнейшая задача современного учителя. Существует несколько подходов к определению читательской компетентности.</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0472" y="555526"/>
            <a:ext cx="6627832" cy="3693319"/>
          </a:xfrm>
          <a:prstGeom prst="rect">
            <a:avLst/>
          </a:prstGeom>
        </p:spPr>
        <p:txBody>
          <a:bodyPr wrap="square">
            <a:spAutoFit/>
          </a:bodyPr>
          <a:lstStyle/>
          <a:p>
            <a:pPr algn="just"/>
            <a:r>
              <a:rPr lang="ru-RU" b="1" dirty="0" smtClean="0">
                <a:latin typeface="Bookman Old Style" panose="02050604050505020204" pitchFamily="18" charset="0"/>
              </a:rPr>
              <a:t>Грамотность </a:t>
            </a:r>
            <a:r>
              <a:rPr lang="ru-RU" b="1" dirty="0">
                <a:latin typeface="Bookman Old Style" panose="02050604050505020204" pitchFamily="18" charset="0"/>
              </a:rPr>
              <a:t>чтения или читательская компетентность – это </a:t>
            </a:r>
            <a:r>
              <a:rPr lang="ru-RU" dirty="0">
                <a:latin typeface="Bookman Old Style" panose="02050604050505020204" pitchFamily="18" charset="0"/>
              </a:rPr>
              <a:t>способность к осмыслению письменных текстов и рефлексии на них, к использованию их содержания для достижения собственных целей, развития знаний и возможностей, для активного участия в жизни общества.</a:t>
            </a:r>
          </a:p>
          <a:p>
            <a:pPr algn="just"/>
            <a:r>
              <a:rPr lang="ru-RU" dirty="0" smtClean="0">
                <a:latin typeface="Bookman Old Style" panose="02050604050505020204" pitchFamily="18" charset="0"/>
              </a:rPr>
              <a:t>Под</a:t>
            </a:r>
            <a:r>
              <a:rPr lang="ru-RU" dirty="0">
                <a:latin typeface="Bookman Old Style" panose="02050604050505020204" pitchFamily="18" charset="0"/>
              </a:rPr>
              <a:t> </a:t>
            </a:r>
            <a:r>
              <a:rPr lang="ru-RU" b="1" i="1" dirty="0">
                <a:latin typeface="Bookman Old Style" panose="02050604050505020204" pitchFamily="18" charset="0"/>
              </a:rPr>
              <a:t>читательской компетентностью </a:t>
            </a:r>
            <a:r>
              <a:rPr lang="ru-RU" dirty="0">
                <a:latin typeface="Bookman Old Style" panose="02050604050505020204" pitchFamily="18" charset="0"/>
              </a:rPr>
              <a:t>понимается совокупность знаний, умений и навыков, позволяющих человеку отбирать, понимать, организовывать информацию, представленную в знаково-буквенной форме, и успешно ее использовать в личных и общественных целях. Так определяют читательскую компетентность новые ФГОС.</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 xmlns:p14="http://schemas.microsoft.com/office/powerpoint/2010/main" val="183132716"/>
              </p:ext>
            </p:extLst>
          </p:nvPr>
        </p:nvGraphicFramePr>
        <p:xfrm>
          <a:off x="500034" y="785800"/>
          <a:ext cx="6786610" cy="32295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4"/>
          <p:cNvSpPr txBox="1">
            <a:spLocks noChangeArrowheads="1"/>
          </p:cNvSpPr>
          <p:nvPr/>
        </p:nvSpPr>
        <p:spPr bwMode="auto">
          <a:xfrm>
            <a:off x="683568" y="1563638"/>
            <a:ext cx="2663825"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ru-RU" altLang="ru-RU" sz="2800" b="1" dirty="0">
              <a:latin typeface="Times New Roman" pitchFamily="18" charset="0"/>
              <a:cs typeface="Times New Roman" pitchFamily="18" charset="0"/>
            </a:endParaRPr>
          </a:p>
          <a:p>
            <a:pPr eaLnBrk="1" hangingPunct="1"/>
            <a:r>
              <a:rPr lang="ru-RU" altLang="ru-RU"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Работа с информацией</a:t>
            </a:r>
          </a:p>
          <a:p>
            <a:pPr eaLnBrk="1" hangingPunct="1"/>
            <a:endParaRPr lang="ru-RU" altLang="ru-RU" sz="28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27398523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 xmlns:p14="http://schemas.microsoft.com/office/powerpoint/2010/main" val="2087950850"/>
              </p:ext>
            </p:extLst>
          </p:nvPr>
        </p:nvGraphicFramePr>
        <p:xfrm>
          <a:off x="1043608" y="915566"/>
          <a:ext cx="6096000" cy="41202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39552" y="555526"/>
            <a:ext cx="8352928" cy="523220"/>
          </a:xfrm>
          <a:prstGeom prst="rect">
            <a:avLst/>
          </a:prstGeom>
          <a:noFill/>
        </p:spPr>
        <p:txBody>
          <a:bodyPr wrap="square" rtlCol="0">
            <a:spAutoFit/>
          </a:bodyPr>
          <a:lstStyle/>
          <a:p>
            <a:r>
              <a:rPr lang="ru-RU" sz="28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Инструментарий для комплексного обследования</a:t>
            </a:r>
            <a:endPar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7014061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3916"/>
            <a:ext cx="8352928" cy="523220"/>
          </a:xfrm>
          <a:prstGeom prst="rect">
            <a:avLst/>
          </a:prstGeom>
          <a:noFill/>
        </p:spPr>
        <p:txBody>
          <a:bodyPr wrap="square" rtlCol="0">
            <a:spAutoFit/>
          </a:bodyPr>
          <a:lstStyle/>
          <a:p>
            <a:pPr algn="ctr"/>
            <a:r>
              <a:rPr lang="ru-RU" sz="28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Результаты диагностики</a:t>
            </a:r>
            <a:endPar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3" name="Диаграмма 2"/>
          <p:cNvGraphicFramePr/>
          <p:nvPr>
            <p:extLst>
              <p:ext uri="{D42A27DB-BD31-4B8C-83A1-F6EECF244321}">
                <p14:modId xmlns="" xmlns:p14="http://schemas.microsoft.com/office/powerpoint/2010/main" val="978972039"/>
              </p:ext>
            </p:extLst>
          </p:nvPr>
        </p:nvGraphicFramePr>
        <p:xfrm>
          <a:off x="1547664" y="817136"/>
          <a:ext cx="5904656" cy="359312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95736" y="51470"/>
            <a:ext cx="4563172" cy="523220"/>
          </a:xfrm>
          <a:prstGeom prst="rect">
            <a:avLst/>
          </a:prstGeom>
        </p:spPr>
        <p:txBody>
          <a:bodyPr wrap="none">
            <a:spAutoFit/>
          </a:bodyPr>
          <a:lstStyle/>
          <a:p>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a:t>
            </a:r>
            <a:r>
              <a:rPr lang="ru-RU" sz="28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риёмы </a:t>
            </a:r>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активного чтения</a:t>
            </a:r>
          </a:p>
        </p:txBody>
      </p:sp>
      <p:graphicFrame>
        <p:nvGraphicFramePr>
          <p:cNvPr id="4" name="Схема 3"/>
          <p:cNvGraphicFramePr/>
          <p:nvPr>
            <p:extLst>
              <p:ext uri="{D42A27DB-BD31-4B8C-83A1-F6EECF244321}">
                <p14:modId xmlns="" xmlns:p14="http://schemas.microsoft.com/office/powerpoint/2010/main" val="25868653"/>
              </p:ext>
            </p:extLst>
          </p:nvPr>
        </p:nvGraphicFramePr>
        <p:xfrm>
          <a:off x="1115616" y="574690"/>
          <a:ext cx="686442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42472765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95736" y="51470"/>
            <a:ext cx="4563172" cy="523220"/>
          </a:xfrm>
          <a:prstGeom prst="rect">
            <a:avLst/>
          </a:prstGeom>
        </p:spPr>
        <p:txBody>
          <a:bodyPr wrap="none">
            <a:spAutoFit/>
          </a:bodyPr>
          <a:lstStyle/>
          <a:p>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a:t>
            </a:r>
            <a:r>
              <a:rPr lang="ru-RU" sz="28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риёмы </a:t>
            </a:r>
            <a:r>
              <a:rPr lang="ru-RU"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активного чтения</a:t>
            </a:r>
          </a:p>
        </p:txBody>
      </p:sp>
      <p:graphicFrame>
        <p:nvGraphicFramePr>
          <p:cNvPr id="4" name="Схема 3"/>
          <p:cNvGraphicFramePr/>
          <p:nvPr>
            <p:extLst>
              <p:ext uri="{D42A27DB-BD31-4B8C-83A1-F6EECF244321}">
                <p14:modId xmlns="" xmlns:p14="http://schemas.microsoft.com/office/powerpoint/2010/main" val="744141488"/>
              </p:ext>
            </p:extLst>
          </p:nvPr>
        </p:nvGraphicFramePr>
        <p:xfrm>
          <a:off x="1115616" y="574690"/>
          <a:ext cx="686442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60293979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TotalTime>
  <Words>1467</Words>
  <Application>Microsoft Office PowerPoint</Application>
  <PresentationFormat>Экран (16:9)</PresentationFormat>
  <Paragraphs>160</Paragraphs>
  <Slides>21</Slides>
  <Notes>7</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Master</dc:creator>
  <cp:lastModifiedBy>РСШ2</cp:lastModifiedBy>
  <cp:revision>51</cp:revision>
  <dcterms:created xsi:type="dcterms:W3CDTF">2016-07-05T17:28:45Z</dcterms:created>
  <dcterms:modified xsi:type="dcterms:W3CDTF">2018-10-13T07:48:09Z</dcterms:modified>
</cp:coreProperties>
</file>