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2" r:id="rId4"/>
    <p:sldId id="263" r:id="rId5"/>
    <p:sldId id="258" r:id="rId6"/>
    <p:sldId id="259" r:id="rId7"/>
    <p:sldId id="260" r:id="rId8"/>
    <p:sldId id="265" r:id="rId9"/>
    <p:sldId id="261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16000" cy="1584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r>
              <a:rPr lang="ru-RU" dirty="0" smtClean="0"/>
              <a:t>Презентация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1928802"/>
            <a:ext cx="7406640" cy="450059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Насекомые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1270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Оса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194" name="Picture 2" descr="C:\Documents and Settings\Admin\My Documents\насекомые\ос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28728" y="1643050"/>
            <a:ext cx="7429552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Кузнечик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42" name="Picture 2" descr="C:\Documents and Settings\Admin\My Documents\насекомые\кузнечи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28728" y="1571612"/>
            <a:ext cx="7429552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Богомол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266" name="Picture 2" descr="C:\Documents and Settings\Admin\My Documents\насекомые\богомо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00166" y="1643050"/>
            <a:ext cx="7358113" cy="485778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Колорадский жук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290" name="Picture 2" descr="C:\Documents and Settings\Admin\My Documents\насекомые\колорадски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35100" y="1785926"/>
            <a:ext cx="7499350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9525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бабочка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Admin\My Documents\насекомые\бабоч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00166" y="1714488"/>
            <a:ext cx="7358114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Майский жук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Documents and Settings\Admin\My Documents\насекомые\майский жу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00166" y="1785926"/>
            <a:ext cx="7429551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Пчела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Documents and Settings\Admin\My Documents\насекомые\пчел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28728" y="1714488"/>
            <a:ext cx="7429551" cy="4857783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1905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Божья коровка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Documents and Settings\Admin\My Documents\насекомые\божья коров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35100" y="1738908"/>
            <a:ext cx="7499350" cy="46904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1270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Солдатик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Documents and Settings\Admin\My Documents\насекомые\солдати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617"/>
          <a:stretch>
            <a:fillRect/>
          </a:stretch>
        </p:blipFill>
        <p:spPr bwMode="auto">
          <a:xfrm>
            <a:off x="1428728" y="1785926"/>
            <a:ext cx="7500990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54098"/>
          </a:xfrm>
          <a:ln w="1270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Стрекоза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Documents and Settings\Admin\My Documents\насекомые\стрекоз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00166" y="1643050"/>
            <a:ext cx="7429552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Муравей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18" name="Picture 2" descr="C:\Documents and Settings\Admin\My Documents\насекомые\мураве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51025" y="1747837"/>
            <a:ext cx="6667500" cy="4200525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Комар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Documents and Settings\Admin\My Documents\насекомые\кома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71604" y="1714488"/>
            <a:ext cx="7286676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43</TotalTime>
  <Words>17</Words>
  <Application>Microsoft Office PowerPoint</Application>
  <PresentationFormat>Экран (4:3)</PresentationFormat>
  <Paragraphs>14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Презентация </vt:lpstr>
      <vt:lpstr>бабочка</vt:lpstr>
      <vt:lpstr>Майский жук</vt:lpstr>
      <vt:lpstr>Пчела </vt:lpstr>
      <vt:lpstr>Божья коровка</vt:lpstr>
      <vt:lpstr>Солдатик </vt:lpstr>
      <vt:lpstr>Стрекоза </vt:lpstr>
      <vt:lpstr>Муравей </vt:lpstr>
      <vt:lpstr>Комар</vt:lpstr>
      <vt:lpstr>Оса</vt:lpstr>
      <vt:lpstr>Кузнечик </vt:lpstr>
      <vt:lpstr>Богомол </vt:lpstr>
      <vt:lpstr>Колорадский жук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</dc:title>
  <cp:lastModifiedBy>User</cp:lastModifiedBy>
  <cp:revision>7</cp:revision>
  <dcterms:modified xsi:type="dcterms:W3CDTF">2016-10-30T06:42:36Z</dcterms:modified>
</cp:coreProperties>
</file>