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mov" ContentType="vide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В мире животных с Николаем Дроздовым 2005 г Выпуск - 24 (online-video-cutter.com)--online-audio-convert.com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4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asps\OneDrive\Рабочий стол\переделать\IMG_4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271"/>
            <a:ext cx="9171464" cy="688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76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В мире животных с Николаем Дроздовым 2005 г Выпуск - 24 (online-video-cutter.com).mp4--online-audio-convert.com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9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video-output-2D1E7C57-A557-4E6B-8545-1CAF48DF55EF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В мире животных с Николаем Дроздовым 2005 г Выпуск - 24 (online-video-cutter.com).mp4--online-audio-convert.com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6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В мире животных с Николаем Дроздовым 2005 г Выпуск - 24 (online-video-cutter.com).mp4--online-audio-convert.com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15875"/>
            <a:ext cx="91757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Из передачи В мире животных - mp3 рингтон В мире животных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61820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5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Экран (4:3)</PresentationFormat>
  <Paragraphs>0</Paragraphs>
  <Slides>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vasps</dc:creator>
  <cp:lastModifiedBy>василий пушкин</cp:lastModifiedBy>
  <cp:revision>4</cp:revision>
  <dcterms:created xsi:type="dcterms:W3CDTF">2025-02-01T14:53:08Z</dcterms:created>
  <dcterms:modified xsi:type="dcterms:W3CDTF">2025-02-03T16:06:39Z</dcterms:modified>
</cp:coreProperties>
</file>