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8"/>
  </p:notesMasterIdLst>
  <p:sldIdLst>
    <p:sldId id="275" r:id="rId2"/>
    <p:sldId id="256" r:id="rId3"/>
    <p:sldId id="258" r:id="rId4"/>
    <p:sldId id="259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00610-79E9-41FF-B67A-5327277E63B5}" type="doc">
      <dgm:prSet loTypeId="urn:microsoft.com/office/officeart/2005/8/layout/hList1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045474A-660B-41ED-90D3-B7F8721A4490}">
      <dgm:prSet phldrT="[Текст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/>
            <a:t>Образовательные задачи:</a:t>
          </a:r>
        </a:p>
      </dgm:t>
    </dgm:pt>
    <dgm:pt modelId="{29BD2BC8-8CA9-4E26-B7D1-A13AECCECF39}" type="parTrans" cxnId="{23ED3084-B91D-4F20-A05B-A0461F4E603A}">
      <dgm:prSet/>
      <dgm:spPr/>
      <dgm:t>
        <a:bodyPr/>
        <a:lstStyle/>
        <a:p>
          <a:endParaRPr lang="ru-RU"/>
        </a:p>
      </dgm:t>
    </dgm:pt>
    <dgm:pt modelId="{E5877706-F872-46FB-8CA7-B7DDDA5BAD98}" type="sibTrans" cxnId="{23ED3084-B91D-4F20-A05B-A0461F4E603A}">
      <dgm:prSet/>
      <dgm:spPr/>
      <dgm:t>
        <a:bodyPr/>
        <a:lstStyle/>
        <a:p>
          <a:endParaRPr lang="ru-RU"/>
        </a:p>
      </dgm:t>
    </dgm:pt>
    <dgm:pt modelId="{05DB91F5-F0DC-4E88-85CA-FE4214BB734A}">
      <dgm:prSet phldrT="[Текст]"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b="0" i="0" dirty="0"/>
            <a:t>расширить и углубить знания детей о взаимосвязи мира природы и деятельности человека;</a:t>
          </a:r>
          <a:endParaRPr lang="ru-RU" sz="1600" dirty="0"/>
        </a:p>
      </dgm:t>
    </dgm:pt>
    <dgm:pt modelId="{AF68D3C8-D527-4032-9268-619F3B9D6798}" type="parTrans" cxnId="{BF40DD92-A295-4A67-A91E-1168E31598E9}">
      <dgm:prSet/>
      <dgm:spPr/>
      <dgm:t>
        <a:bodyPr/>
        <a:lstStyle/>
        <a:p>
          <a:endParaRPr lang="ru-RU"/>
        </a:p>
      </dgm:t>
    </dgm:pt>
    <dgm:pt modelId="{E44634C0-5A23-4669-94DB-151AE4E38C1C}" type="sibTrans" cxnId="{BF40DD92-A295-4A67-A91E-1168E31598E9}">
      <dgm:prSet/>
      <dgm:spPr/>
      <dgm:t>
        <a:bodyPr/>
        <a:lstStyle/>
        <a:p>
          <a:endParaRPr lang="ru-RU"/>
        </a:p>
      </dgm:t>
    </dgm:pt>
    <dgm:pt modelId="{1C464CC1-3194-488B-9214-0AE25A3071D8}">
      <dgm:prSet phldrT="[Текст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/>
            <a:t>Развивающие </a:t>
          </a:r>
          <a:br>
            <a:rPr lang="ru-RU" dirty="0"/>
          </a:br>
          <a:r>
            <a:rPr lang="ru-RU" dirty="0"/>
            <a:t>задачи:</a:t>
          </a:r>
        </a:p>
      </dgm:t>
    </dgm:pt>
    <dgm:pt modelId="{EB810A58-CC1C-4EFB-883F-C2C4BB731BF4}" type="parTrans" cxnId="{DB9F8A79-77F4-4DD0-8242-F6F9D7473C29}">
      <dgm:prSet/>
      <dgm:spPr/>
      <dgm:t>
        <a:bodyPr/>
        <a:lstStyle/>
        <a:p>
          <a:endParaRPr lang="ru-RU"/>
        </a:p>
      </dgm:t>
    </dgm:pt>
    <dgm:pt modelId="{92F9D666-BF88-4393-AD9E-D0C9D4BD6816}" type="sibTrans" cxnId="{DB9F8A79-77F4-4DD0-8242-F6F9D7473C29}">
      <dgm:prSet/>
      <dgm:spPr/>
      <dgm:t>
        <a:bodyPr/>
        <a:lstStyle/>
        <a:p>
          <a:endParaRPr lang="ru-RU"/>
        </a:p>
      </dgm:t>
    </dgm:pt>
    <dgm:pt modelId="{6D8AEE5F-4D72-4296-834F-AC341C58A192}">
      <dgm:prSet phldrT="[Текст]"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sz="1600" dirty="0"/>
        </a:p>
      </dgm:t>
    </dgm:pt>
    <dgm:pt modelId="{D65CAB76-206F-485C-9FA4-F7A972F48123}" type="parTrans" cxnId="{312E594E-BA13-473D-8F68-87B683B7DA7D}">
      <dgm:prSet/>
      <dgm:spPr/>
      <dgm:t>
        <a:bodyPr/>
        <a:lstStyle/>
        <a:p>
          <a:endParaRPr lang="ru-RU"/>
        </a:p>
      </dgm:t>
    </dgm:pt>
    <dgm:pt modelId="{6658A1CF-305F-4543-B0FA-F308C1F56D67}" type="sibTrans" cxnId="{312E594E-BA13-473D-8F68-87B683B7DA7D}">
      <dgm:prSet/>
      <dgm:spPr/>
      <dgm:t>
        <a:bodyPr/>
        <a:lstStyle/>
        <a:p>
          <a:endParaRPr lang="ru-RU"/>
        </a:p>
      </dgm:t>
    </dgm:pt>
    <dgm:pt modelId="{A8AA48AF-9497-40A3-94A2-0965E07BDD72}">
      <dgm:prSet phldrT="[Текст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/>
            <a:t>Воспитательные </a:t>
          </a:r>
          <a:br>
            <a:rPr lang="ru-RU" dirty="0"/>
          </a:br>
          <a:r>
            <a:rPr lang="ru-RU" dirty="0"/>
            <a:t>задачи</a:t>
          </a:r>
        </a:p>
      </dgm:t>
    </dgm:pt>
    <dgm:pt modelId="{1DB29A0D-3D30-433B-986F-FC5742AA25C9}" type="parTrans" cxnId="{8EB1CA66-A740-4D8C-B576-E4C597A23897}">
      <dgm:prSet/>
      <dgm:spPr/>
      <dgm:t>
        <a:bodyPr/>
        <a:lstStyle/>
        <a:p>
          <a:endParaRPr lang="ru-RU"/>
        </a:p>
      </dgm:t>
    </dgm:pt>
    <dgm:pt modelId="{7849E902-4605-47B5-B340-F3E6F866048D}" type="sibTrans" cxnId="{8EB1CA66-A740-4D8C-B576-E4C597A23897}">
      <dgm:prSet/>
      <dgm:spPr/>
      <dgm:t>
        <a:bodyPr/>
        <a:lstStyle/>
        <a:p>
          <a:endParaRPr lang="ru-RU"/>
        </a:p>
      </dgm:t>
    </dgm:pt>
    <dgm:pt modelId="{23880AA6-0475-4978-9509-103DACF718B8}">
      <dgm:prSet phldrT="[Текст]"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b="0" i="0" dirty="0">
              <a:effectLst/>
              <a:latin typeface="+mn-lt"/>
            </a:rPr>
            <a:t>воспитывать гуманную, социально активную творческую личность, способную понимать и любить окружающий мир;</a:t>
          </a:r>
          <a:endParaRPr lang="ru-RU" sz="1600" dirty="0">
            <a:latin typeface="+mn-lt"/>
          </a:endParaRPr>
        </a:p>
      </dgm:t>
    </dgm:pt>
    <dgm:pt modelId="{A9AF98F2-BA36-4544-B006-E372832C8D36}" type="parTrans" cxnId="{BB3F55AD-C240-4C27-A821-DD8B8112163D}">
      <dgm:prSet/>
      <dgm:spPr/>
      <dgm:t>
        <a:bodyPr/>
        <a:lstStyle/>
        <a:p>
          <a:endParaRPr lang="ru-RU"/>
        </a:p>
      </dgm:t>
    </dgm:pt>
    <dgm:pt modelId="{92B64623-C5B3-4DA3-A1A7-10BF42540105}" type="sibTrans" cxnId="{BB3F55AD-C240-4C27-A821-DD8B8112163D}">
      <dgm:prSet/>
      <dgm:spPr/>
      <dgm:t>
        <a:bodyPr/>
        <a:lstStyle/>
        <a:p>
          <a:endParaRPr lang="ru-RU"/>
        </a:p>
      </dgm:t>
    </dgm:pt>
    <dgm:pt modelId="{D12EFB75-F6A3-4820-B6C5-4E2064DD43DC}">
      <dgm:prSet phldrT="[Текст]"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dirty="0"/>
            <a:t>воспитывать аккуратность, бережное отношение к окружающему миру.</a:t>
          </a:r>
        </a:p>
      </dgm:t>
    </dgm:pt>
    <dgm:pt modelId="{02EA44F2-09DD-4DF9-9B1E-03C7C3BF352D}" type="parTrans" cxnId="{92528AF3-F8BA-447B-B0E1-E52186C40D2C}">
      <dgm:prSet/>
      <dgm:spPr/>
      <dgm:t>
        <a:bodyPr/>
        <a:lstStyle/>
        <a:p>
          <a:endParaRPr lang="ru-RU"/>
        </a:p>
      </dgm:t>
    </dgm:pt>
    <dgm:pt modelId="{3C59AB2E-8ED8-4497-9259-7EAEFB95E868}" type="sibTrans" cxnId="{92528AF3-F8BA-447B-B0E1-E52186C40D2C}">
      <dgm:prSet/>
      <dgm:spPr/>
      <dgm:t>
        <a:bodyPr/>
        <a:lstStyle/>
        <a:p>
          <a:endParaRPr lang="ru-RU"/>
        </a:p>
      </dgm:t>
    </dgm:pt>
    <dgm:pt modelId="{6986FA5B-906B-4D1A-8C2F-412E2B2AA094}">
      <dgm:prSet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b="0" i="0" dirty="0"/>
            <a:t>уточнить знания детей о причинах возникновения мусора;</a:t>
          </a:r>
        </a:p>
      </dgm:t>
    </dgm:pt>
    <dgm:pt modelId="{4E6002AA-0206-4C8B-B844-7232487718B9}" type="parTrans" cxnId="{9A8799B8-DD8C-4127-8F6F-8B24C9E7515F}">
      <dgm:prSet/>
      <dgm:spPr/>
      <dgm:t>
        <a:bodyPr/>
        <a:lstStyle/>
        <a:p>
          <a:endParaRPr lang="ru-RU"/>
        </a:p>
      </dgm:t>
    </dgm:pt>
    <dgm:pt modelId="{480FDBB2-186F-4C63-89B2-314034911E29}" type="sibTrans" cxnId="{9A8799B8-DD8C-4127-8F6F-8B24C9E7515F}">
      <dgm:prSet/>
      <dgm:spPr/>
      <dgm:t>
        <a:bodyPr/>
        <a:lstStyle/>
        <a:p>
          <a:endParaRPr lang="ru-RU"/>
        </a:p>
      </dgm:t>
    </dgm:pt>
    <dgm:pt modelId="{C33EAEF1-9D23-40BF-A615-0068FA8D0397}">
      <dgm:prSet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b="0" i="0" dirty="0"/>
            <a:t>формировать представления детей об утилизации мусора и раздельному сбору.</a:t>
          </a:r>
        </a:p>
      </dgm:t>
    </dgm:pt>
    <dgm:pt modelId="{68161BC3-DAC5-40C1-8D41-BF8782FE963B}" type="parTrans" cxnId="{08B4DA6E-AA09-487D-8275-13C05C88D9C5}">
      <dgm:prSet/>
      <dgm:spPr/>
      <dgm:t>
        <a:bodyPr/>
        <a:lstStyle/>
        <a:p>
          <a:endParaRPr lang="ru-RU"/>
        </a:p>
      </dgm:t>
    </dgm:pt>
    <dgm:pt modelId="{4C9CC4A5-2FFB-4597-BC10-3A65CEB1D5FF}" type="sibTrans" cxnId="{08B4DA6E-AA09-487D-8275-13C05C88D9C5}">
      <dgm:prSet/>
      <dgm:spPr/>
      <dgm:t>
        <a:bodyPr/>
        <a:lstStyle/>
        <a:p>
          <a:endParaRPr lang="ru-RU"/>
        </a:p>
      </dgm:t>
    </dgm:pt>
    <dgm:pt modelId="{F1DC2546-1955-4647-AB93-F7DC3A477095}">
      <dgm:prSet custT="1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600" b="0" i="0" dirty="0"/>
            <a:t>развивать познавательный интерес, логическое мышление, наблюдательность, внимание.</a:t>
          </a:r>
          <a:endParaRPr lang="ru-RU" sz="1600" dirty="0"/>
        </a:p>
      </dgm:t>
    </dgm:pt>
    <dgm:pt modelId="{B82D69C7-0673-45F7-8A70-9F7251D7755D}" type="parTrans" cxnId="{F84A1C3C-E3C2-4F18-9CE6-048889B1FC1B}">
      <dgm:prSet/>
      <dgm:spPr/>
      <dgm:t>
        <a:bodyPr/>
        <a:lstStyle/>
        <a:p>
          <a:endParaRPr lang="ru-RU"/>
        </a:p>
      </dgm:t>
    </dgm:pt>
    <dgm:pt modelId="{4AC77497-80EF-43AE-BD05-2288A876BF43}" type="sibTrans" cxnId="{F84A1C3C-E3C2-4F18-9CE6-048889B1FC1B}">
      <dgm:prSet/>
      <dgm:spPr/>
      <dgm:t>
        <a:bodyPr/>
        <a:lstStyle/>
        <a:p>
          <a:endParaRPr lang="ru-RU"/>
        </a:p>
      </dgm:t>
    </dgm:pt>
    <dgm:pt modelId="{F943E3B0-7411-4633-A49B-059CED90F755}" type="pres">
      <dgm:prSet presAssocID="{CC900610-79E9-41FF-B67A-5327277E63B5}" presName="Name0" presStyleCnt="0">
        <dgm:presLayoutVars>
          <dgm:dir/>
          <dgm:animLvl val="lvl"/>
          <dgm:resizeHandles val="exact"/>
        </dgm:presLayoutVars>
      </dgm:prSet>
      <dgm:spPr/>
    </dgm:pt>
    <dgm:pt modelId="{310E1841-8278-410D-8A56-A9AF5FB0B650}" type="pres">
      <dgm:prSet presAssocID="{1045474A-660B-41ED-90D3-B7F8721A4490}" presName="composite" presStyleCnt="0"/>
      <dgm:spPr/>
    </dgm:pt>
    <dgm:pt modelId="{57F1B3E4-4342-47D5-8057-D13DB454E59E}" type="pres">
      <dgm:prSet presAssocID="{1045474A-660B-41ED-90D3-B7F8721A449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55E4251-485C-477B-9154-5A5B7A3DC130}" type="pres">
      <dgm:prSet presAssocID="{1045474A-660B-41ED-90D3-B7F8721A4490}" presName="desTx" presStyleLbl="alignAccFollowNode1" presStyleIdx="0" presStyleCnt="3">
        <dgm:presLayoutVars>
          <dgm:bulletEnabled val="1"/>
        </dgm:presLayoutVars>
      </dgm:prSet>
      <dgm:spPr/>
    </dgm:pt>
    <dgm:pt modelId="{9E168F3F-5BCA-40B4-8439-B2AA5B074C34}" type="pres">
      <dgm:prSet presAssocID="{E5877706-F872-46FB-8CA7-B7DDDA5BAD98}" presName="space" presStyleCnt="0"/>
      <dgm:spPr/>
    </dgm:pt>
    <dgm:pt modelId="{815D97EA-B506-44A1-BDBB-A887ABEDFD2E}" type="pres">
      <dgm:prSet presAssocID="{1C464CC1-3194-488B-9214-0AE25A3071D8}" presName="composite" presStyleCnt="0"/>
      <dgm:spPr/>
    </dgm:pt>
    <dgm:pt modelId="{DF8DB7F4-6FD5-4E7F-AD90-97854B46C768}" type="pres">
      <dgm:prSet presAssocID="{1C464CC1-3194-488B-9214-0AE25A3071D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2605ADE7-C66D-4B98-9D6C-87D4ED598DCA}" type="pres">
      <dgm:prSet presAssocID="{1C464CC1-3194-488B-9214-0AE25A3071D8}" presName="desTx" presStyleLbl="alignAccFollowNode1" presStyleIdx="1" presStyleCnt="3">
        <dgm:presLayoutVars>
          <dgm:bulletEnabled val="1"/>
        </dgm:presLayoutVars>
      </dgm:prSet>
      <dgm:spPr/>
    </dgm:pt>
    <dgm:pt modelId="{265EA13E-D2A0-4080-AC9A-276ACA85CE5F}" type="pres">
      <dgm:prSet presAssocID="{92F9D666-BF88-4393-AD9E-D0C9D4BD6816}" presName="space" presStyleCnt="0"/>
      <dgm:spPr/>
    </dgm:pt>
    <dgm:pt modelId="{482A8BA4-E9FE-42A9-BAB4-8510DC643BBA}" type="pres">
      <dgm:prSet presAssocID="{A8AA48AF-9497-40A3-94A2-0965E07BDD72}" presName="composite" presStyleCnt="0"/>
      <dgm:spPr/>
    </dgm:pt>
    <dgm:pt modelId="{53E66902-AD0A-4C9D-9897-034F95CEE829}" type="pres">
      <dgm:prSet presAssocID="{A8AA48AF-9497-40A3-94A2-0965E07BDD7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B69BA33-510A-4FB4-A0CE-1AE716607308}" type="pres">
      <dgm:prSet presAssocID="{A8AA48AF-9497-40A3-94A2-0965E07BDD7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84A1C3C-E3C2-4F18-9CE6-048889B1FC1B}" srcId="{1C464CC1-3194-488B-9214-0AE25A3071D8}" destId="{F1DC2546-1955-4647-AB93-F7DC3A477095}" srcOrd="1" destOrd="0" parTransId="{B82D69C7-0673-45F7-8A70-9F7251D7755D}" sibTransId="{4AC77497-80EF-43AE-BD05-2288A876BF43}"/>
    <dgm:cxn modelId="{E7853D61-A240-490D-B574-4AE1ECCCF72D}" type="presOf" srcId="{1045474A-660B-41ED-90D3-B7F8721A4490}" destId="{57F1B3E4-4342-47D5-8057-D13DB454E59E}" srcOrd="0" destOrd="0" presId="urn:microsoft.com/office/officeart/2005/8/layout/hList1"/>
    <dgm:cxn modelId="{0F1D0363-5049-4E99-BADA-F66DFF8F5C42}" type="presOf" srcId="{05DB91F5-F0DC-4E88-85CA-FE4214BB734A}" destId="{555E4251-485C-477B-9154-5A5B7A3DC130}" srcOrd="0" destOrd="0" presId="urn:microsoft.com/office/officeart/2005/8/layout/hList1"/>
    <dgm:cxn modelId="{8EB1CA66-A740-4D8C-B576-E4C597A23897}" srcId="{CC900610-79E9-41FF-B67A-5327277E63B5}" destId="{A8AA48AF-9497-40A3-94A2-0965E07BDD72}" srcOrd="2" destOrd="0" parTransId="{1DB29A0D-3D30-433B-986F-FC5742AA25C9}" sibTransId="{7849E902-4605-47B5-B340-F3E6F866048D}"/>
    <dgm:cxn modelId="{312E594E-BA13-473D-8F68-87B683B7DA7D}" srcId="{1C464CC1-3194-488B-9214-0AE25A3071D8}" destId="{6D8AEE5F-4D72-4296-834F-AC341C58A192}" srcOrd="0" destOrd="0" parTransId="{D65CAB76-206F-485C-9FA4-F7A972F48123}" sibTransId="{6658A1CF-305F-4543-B0FA-F308C1F56D67}"/>
    <dgm:cxn modelId="{08B4DA6E-AA09-487D-8275-13C05C88D9C5}" srcId="{1045474A-660B-41ED-90D3-B7F8721A4490}" destId="{C33EAEF1-9D23-40BF-A615-0068FA8D0397}" srcOrd="2" destOrd="0" parTransId="{68161BC3-DAC5-40C1-8D41-BF8782FE963B}" sibTransId="{4C9CC4A5-2FFB-4597-BC10-3A65CEB1D5FF}"/>
    <dgm:cxn modelId="{89578E70-8377-4606-94E4-AB39C1D04084}" type="presOf" srcId="{CC900610-79E9-41FF-B67A-5327277E63B5}" destId="{F943E3B0-7411-4633-A49B-059CED90F755}" srcOrd="0" destOrd="0" presId="urn:microsoft.com/office/officeart/2005/8/layout/hList1"/>
    <dgm:cxn modelId="{DB9F8A79-77F4-4DD0-8242-F6F9D7473C29}" srcId="{CC900610-79E9-41FF-B67A-5327277E63B5}" destId="{1C464CC1-3194-488B-9214-0AE25A3071D8}" srcOrd="1" destOrd="0" parTransId="{EB810A58-CC1C-4EFB-883F-C2C4BB731BF4}" sibTransId="{92F9D666-BF88-4393-AD9E-D0C9D4BD6816}"/>
    <dgm:cxn modelId="{23ED3084-B91D-4F20-A05B-A0461F4E603A}" srcId="{CC900610-79E9-41FF-B67A-5327277E63B5}" destId="{1045474A-660B-41ED-90D3-B7F8721A4490}" srcOrd="0" destOrd="0" parTransId="{29BD2BC8-8CA9-4E26-B7D1-A13AECCECF39}" sibTransId="{E5877706-F872-46FB-8CA7-B7DDDA5BAD98}"/>
    <dgm:cxn modelId="{BF40DD92-A295-4A67-A91E-1168E31598E9}" srcId="{1045474A-660B-41ED-90D3-B7F8721A4490}" destId="{05DB91F5-F0DC-4E88-85CA-FE4214BB734A}" srcOrd="0" destOrd="0" parTransId="{AF68D3C8-D527-4032-9268-619F3B9D6798}" sibTransId="{E44634C0-5A23-4669-94DB-151AE4E38C1C}"/>
    <dgm:cxn modelId="{D3E3ADA3-C266-4826-88F3-FFAB2A5ADEF6}" type="presOf" srcId="{D12EFB75-F6A3-4820-B6C5-4E2064DD43DC}" destId="{5B69BA33-510A-4FB4-A0CE-1AE716607308}" srcOrd="0" destOrd="1" presId="urn:microsoft.com/office/officeart/2005/8/layout/hList1"/>
    <dgm:cxn modelId="{F1B7CDA6-8F13-4963-BED0-461A544E4C5C}" type="presOf" srcId="{F1DC2546-1955-4647-AB93-F7DC3A477095}" destId="{2605ADE7-C66D-4B98-9D6C-87D4ED598DCA}" srcOrd="0" destOrd="1" presId="urn:microsoft.com/office/officeart/2005/8/layout/hList1"/>
    <dgm:cxn modelId="{BB3F55AD-C240-4C27-A821-DD8B8112163D}" srcId="{A8AA48AF-9497-40A3-94A2-0965E07BDD72}" destId="{23880AA6-0475-4978-9509-103DACF718B8}" srcOrd="0" destOrd="0" parTransId="{A9AF98F2-BA36-4544-B006-E372832C8D36}" sibTransId="{92B64623-C5B3-4DA3-A1A7-10BF42540105}"/>
    <dgm:cxn modelId="{49093FB7-18FD-4342-AE4C-1DEB5C1549A0}" type="presOf" srcId="{A8AA48AF-9497-40A3-94A2-0965E07BDD72}" destId="{53E66902-AD0A-4C9D-9897-034F95CEE829}" srcOrd="0" destOrd="0" presId="urn:microsoft.com/office/officeart/2005/8/layout/hList1"/>
    <dgm:cxn modelId="{9A8799B8-DD8C-4127-8F6F-8B24C9E7515F}" srcId="{1045474A-660B-41ED-90D3-B7F8721A4490}" destId="{6986FA5B-906B-4D1A-8C2F-412E2B2AA094}" srcOrd="1" destOrd="0" parTransId="{4E6002AA-0206-4C8B-B844-7232487718B9}" sibTransId="{480FDBB2-186F-4C63-89B2-314034911E29}"/>
    <dgm:cxn modelId="{193239BD-D8A7-43C0-A3AC-9A5BE03B81C8}" type="presOf" srcId="{23880AA6-0475-4978-9509-103DACF718B8}" destId="{5B69BA33-510A-4FB4-A0CE-1AE716607308}" srcOrd="0" destOrd="0" presId="urn:microsoft.com/office/officeart/2005/8/layout/hList1"/>
    <dgm:cxn modelId="{2BE6E2BE-FB79-425E-9182-31AF00E24BE5}" type="presOf" srcId="{1C464CC1-3194-488B-9214-0AE25A3071D8}" destId="{DF8DB7F4-6FD5-4E7F-AD90-97854B46C768}" srcOrd="0" destOrd="0" presId="urn:microsoft.com/office/officeart/2005/8/layout/hList1"/>
    <dgm:cxn modelId="{8E591EC7-6541-4B02-9294-F4EE203FD608}" type="presOf" srcId="{C33EAEF1-9D23-40BF-A615-0068FA8D0397}" destId="{555E4251-485C-477B-9154-5A5B7A3DC130}" srcOrd="0" destOrd="2" presId="urn:microsoft.com/office/officeart/2005/8/layout/hList1"/>
    <dgm:cxn modelId="{237136C9-727A-44B1-89E2-F81B98B6D54A}" type="presOf" srcId="{6D8AEE5F-4D72-4296-834F-AC341C58A192}" destId="{2605ADE7-C66D-4B98-9D6C-87D4ED598DCA}" srcOrd="0" destOrd="0" presId="urn:microsoft.com/office/officeart/2005/8/layout/hList1"/>
    <dgm:cxn modelId="{1343B5ED-4D91-4FEF-92C3-D84400352DAB}" type="presOf" srcId="{6986FA5B-906B-4D1A-8C2F-412E2B2AA094}" destId="{555E4251-485C-477B-9154-5A5B7A3DC130}" srcOrd="0" destOrd="1" presId="urn:microsoft.com/office/officeart/2005/8/layout/hList1"/>
    <dgm:cxn modelId="{92528AF3-F8BA-447B-B0E1-E52186C40D2C}" srcId="{A8AA48AF-9497-40A3-94A2-0965E07BDD72}" destId="{D12EFB75-F6A3-4820-B6C5-4E2064DD43DC}" srcOrd="1" destOrd="0" parTransId="{02EA44F2-09DD-4DF9-9B1E-03C7C3BF352D}" sibTransId="{3C59AB2E-8ED8-4497-9259-7EAEFB95E868}"/>
    <dgm:cxn modelId="{C1390C9D-E2BB-443D-A95C-1D7E1F48DD91}" type="presParOf" srcId="{F943E3B0-7411-4633-A49B-059CED90F755}" destId="{310E1841-8278-410D-8A56-A9AF5FB0B650}" srcOrd="0" destOrd="0" presId="urn:microsoft.com/office/officeart/2005/8/layout/hList1"/>
    <dgm:cxn modelId="{BD86CFAE-F121-40B3-BBE8-69080CEAF3A5}" type="presParOf" srcId="{310E1841-8278-410D-8A56-A9AF5FB0B650}" destId="{57F1B3E4-4342-47D5-8057-D13DB454E59E}" srcOrd="0" destOrd="0" presId="urn:microsoft.com/office/officeart/2005/8/layout/hList1"/>
    <dgm:cxn modelId="{250809C8-72A8-4D57-8FCE-36EB21DC1A00}" type="presParOf" srcId="{310E1841-8278-410D-8A56-A9AF5FB0B650}" destId="{555E4251-485C-477B-9154-5A5B7A3DC130}" srcOrd="1" destOrd="0" presId="urn:microsoft.com/office/officeart/2005/8/layout/hList1"/>
    <dgm:cxn modelId="{0E6E7A22-C6AC-44E0-AD7F-1B3BB6A5F89D}" type="presParOf" srcId="{F943E3B0-7411-4633-A49B-059CED90F755}" destId="{9E168F3F-5BCA-40B4-8439-B2AA5B074C34}" srcOrd="1" destOrd="0" presId="urn:microsoft.com/office/officeart/2005/8/layout/hList1"/>
    <dgm:cxn modelId="{75450E24-B76F-45ED-8513-E443A2B5767D}" type="presParOf" srcId="{F943E3B0-7411-4633-A49B-059CED90F755}" destId="{815D97EA-B506-44A1-BDBB-A887ABEDFD2E}" srcOrd="2" destOrd="0" presId="urn:microsoft.com/office/officeart/2005/8/layout/hList1"/>
    <dgm:cxn modelId="{2DF07C2F-AA9D-41D5-8DBD-F0DAC79C8D76}" type="presParOf" srcId="{815D97EA-B506-44A1-BDBB-A887ABEDFD2E}" destId="{DF8DB7F4-6FD5-4E7F-AD90-97854B46C768}" srcOrd="0" destOrd="0" presId="urn:microsoft.com/office/officeart/2005/8/layout/hList1"/>
    <dgm:cxn modelId="{DD604617-06F7-4A97-844C-F449DBB7EC5B}" type="presParOf" srcId="{815D97EA-B506-44A1-BDBB-A887ABEDFD2E}" destId="{2605ADE7-C66D-4B98-9D6C-87D4ED598DCA}" srcOrd="1" destOrd="0" presId="urn:microsoft.com/office/officeart/2005/8/layout/hList1"/>
    <dgm:cxn modelId="{11552E4A-6C14-461D-A5BE-14D24F6DFF17}" type="presParOf" srcId="{F943E3B0-7411-4633-A49B-059CED90F755}" destId="{265EA13E-D2A0-4080-AC9A-276ACA85CE5F}" srcOrd="3" destOrd="0" presId="urn:microsoft.com/office/officeart/2005/8/layout/hList1"/>
    <dgm:cxn modelId="{154E1061-2522-4139-9CB8-DC82A177D52B}" type="presParOf" srcId="{F943E3B0-7411-4633-A49B-059CED90F755}" destId="{482A8BA4-E9FE-42A9-BAB4-8510DC643BBA}" srcOrd="4" destOrd="0" presId="urn:microsoft.com/office/officeart/2005/8/layout/hList1"/>
    <dgm:cxn modelId="{9433C75F-E99C-439A-A06D-98689946275B}" type="presParOf" srcId="{482A8BA4-E9FE-42A9-BAB4-8510DC643BBA}" destId="{53E66902-AD0A-4C9D-9897-034F95CEE829}" srcOrd="0" destOrd="0" presId="urn:microsoft.com/office/officeart/2005/8/layout/hList1"/>
    <dgm:cxn modelId="{3A34761D-7BF9-4B67-B52B-A519891F7E31}" type="presParOf" srcId="{482A8BA4-E9FE-42A9-BAB4-8510DC643BBA}" destId="{5B69BA33-510A-4FB4-A0CE-1AE716607308}" srcOrd="1" destOrd="0" presId="urn:microsoft.com/office/officeart/2005/8/layout/hList1"/>
  </dgm:cxnLst>
  <dgm:bg>
    <a:effectLst>
      <a:outerShdw blurRad="50800" dist="38100" dir="5400000" algn="t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746C77-3C49-4007-BADF-6996C8F5B58C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8491F1D-0402-486F-8527-C0460AD790B0}">
      <dgm:prSet phldrT="[Текст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/>
            <a:t>Цель</a:t>
          </a:r>
        </a:p>
      </dgm:t>
    </dgm:pt>
    <dgm:pt modelId="{260D1D69-ACDC-49ED-A019-4035F0D995CA}" type="parTrans" cxnId="{C40D3426-BE8E-452B-A689-F33F6FA8E014}">
      <dgm:prSet/>
      <dgm:spPr/>
      <dgm:t>
        <a:bodyPr/>
        <a:lstStyle/>
        <a:p>
          <a:endParaRPr lang="ru-RU"/>
        </a:p>
      </dgm:t>
    </dgm:pt>
    <dgm:pt modelId="{20AFF810-FA20-4763-A7CC-C5E9DAAEC113}" type="sibTrans" cxnId="{C40D3426-BE8E-452B-A689-F33F6FA8E014}">
      <dgm:prSet/>
      <dgm:spPr/>
      <dgm:t>
        <a:bodyPr/>
        <a:lstStyle/>
        <a:p>
          <a:endParaRPr lang="ru-RU"/>
        </a:p>
      </dgm:t>
    </dgm:pt>
    <dgm:pt modelId="{74BFA65C-19CA-4AB0-A692-36FB87DD93C0}">
      <dgm:prSet phldrT="[Текст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0" i="0" dirty="0"/>
            <a:t>сформировать у детей знания по раздельному сбору отходов и их вторичному использованию для решения экологической проблемы по загрязнению мусором окружающей среды.</a:t>
          </a:r>
          <a:endParaRPr lang="ru-RU" dirty="0"/>
        </a:p>
      </dgm:t>
    </dgm:pt>
    <dgm:pt modelId="{8A1616E8-EB1C-4CAC-B95D-B9C29D402D48}" type="parTrans" cxnId="{3F6E959A-7710-47FB-858D-C99A4897726D}">
      <dgm:prSet/>
      <dgm:spPr/>
      <dgm:t>
        <a:bodyPr/>
        <a:lstStyle/>
        <a:p>
          <a:endParaRPr lang="ru-RU"/>
        </a:p>
      </dgm:t>
    </dgm:pt>
    <dgm:pt modelId="{46D09D7C-2186-4859-87C6-B2F531FFC8D3}" type="sibTrans" cxnId="{3F6E959A-7710-47FB-858D-C99A4897726D}">
      <dgm:prSet/>
      <dgm:spPr/>
      <dgm:t>
        <a:bodyPr/>
        <a:lstStyle/>
        <a:p>
          <a:endParaRPr lang="ru-RU"/>
        </a:p>
      </dgm:t>
    </dgm:pt>
    <dgm:pt modelId="{E02F03E9-522B-4B2A-AA57-F7E6EB20C26B}" type="pres">
      <dgm:prSet presAssocID="{23746C77-3C49-4007-BADF-6996C8F5B58C}" presName="Name0" presStyleCnt="0">
        <dgm:presLayoutVars>
          <dgm:dir/>
          <dgm:animLvl val="lvl"/>
          <dgm:resizeHandles val="exact"/>
        </dgm:presLayoutVars>
      </dgm:prSet>
      <dgm:spPr/>
    </dgm:pt>
    <dgm:pt modelId="{4567ED21-5777-4BB5-94F6-B620A592D979}" type="pres">
      <dgm:prSet presAssocID="{B8491F1D-0402-486F-8527-C0460AD790B0}" presName="linNode" presStyleCnt="0"/>
      <dgm:spPr/>
    </dgm:pt>
    <dgm:pt modelId="{44833AFE-7A66-4EAA-AD6A-4545E54EEE15}" type="pres">
      <dgm:prSet presAssocID="{B8491F1D-0402-486F-8527-C0460AD790B0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010EE3D1-F2A4-4BE4-BD4F-F44DD98E515D}" type="pres">
      <dgm:prSet presAssocID="{B8491F1D-0402-486F-8527-C0460AD790B0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C40D3426-BE8E-452B-A689-F33F6FA8E014}" srcId="{23746C77-3C49-4007-BADF-6996C8F5B58C}" destId="{B8491F1D-0402-486F-8527-C0460AD790B0}" srcOrd="0" destOrd="0" parTransId="{260D1D69-ACDC-49ED-A019-4035F0D995CA}" sibTransId="{20AFF810-FA20-4763-A7CC-C5E9DAAEC113}"/>
    <dgm:cxn modelId="{B3DE496A-31A1-447F-A5F6-54F33ACB3CBF}" type="presOf" srcId="{B8491F1D-0402-486F-8527-C0460AD790B0}" destId="{44833AFE-7A66-4EAA-AD6A-4545E54EEE15}" srcOrd="0" destOrd="0" presId="urn:microsoft.com/office/officeart/2005/8/layout/vList5"/>
    <dgm:cxn modelId="{19547257-5FDA-4DDB-8B1E-AB4E8538B9D9}" type="presOf" srcId="{23746C77-3C49-4007-BADF-6996C8F5B58C}" destId="{E02F03E9-522B-4B2A-AA57-F7E6EB20C26B}" srcOrd="0" destOrd="0" presId="urn:microsoft.com/office/officeart/2005/8/layout/vList5"/>
    <dgm:cxn modelId="{3F6E959A-7710-47FB-858D-C99A4897726D}" srcId="{B8491F1D-0402-486F-8527-C0460AD790B0}" destId="{74BFA65C-19CA-4AB0-A692-36FB87DD93C0}" srcOrd="0" destOrd="0" parTransId="{8A1616E8-EB1C-4CAC-B95D-B9C29D402D48}" sibTransId="{46D09D7C-2186-4859-87C6-B2F531FFC8D3}"/>
    <dgm:cxn modelId="{A3A829DF-AEB4-4CDF-AF09-FACB7873C7AA}" type="presOf" srcId="{74BFA65C-19CA-4AB0-A692-36FB87DD93C0}" destId="{010EE3D1-F2A4-4BE4-BD4F-F44DD98E515D}" srcOrd="0" destOrd="0" presId="urn:microsoft.com/office/officeart/2005/8/layout/vList5"/>
    <dgm:cxn modelId="{FD7A4BFC-CF85-44CA-98AA-5621ABBC6C5F}" type="presParOf" srcId="{E02F03E9-522B-4B2A-AA57-F7E6EB20C26B}" destId="{4567ED21-5777-4BB5-94F6-B620A592D979}" srcOrd="0" destOrd="0" presId="urn:microsoft.com/office/officeart/2005/8/layout/vList5"/>
    <dgm:cxn modelId="{F5103DE4-FCE6-49D3-9C2D-BC6A7931108F}" type="presParOf" srcId="{4567ED21-5777-4BB5-94F6-B620A592D979}" destId="{44833AFE-7A66-4EAA-AD6A-4545E54EEE15}" srcOrd="0" destOrd="0" presId="urn:microsoft.com/office/officeart/2005/8/layout/vList5"/>
    <dgm:cxn modelId="{6C4F674A-C2C0-4B8C-AD57-8D8E15191F0E}" type="presParOf" srcId="{4567ED21-5777-4BB5-94F6-B620A592D979}" destId="{010EE3D1-F2A4-4BE4-BD4F-F44DD98E51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F1B3E4-4342-47D5-8057-D13DB454E59E}">
      <dsp:nvSpPr>
        <dsp:cNvPr id="0" name=""/>
        <dsp:cNvSpPr/>
      </dsp:nvSpPr>
      <dsp:spPr>
        <a:xfrm>
          <a:off x="3355" y="1954441"/>
          <a:ext cx="3271602" cy="9039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Образовательные задачи:</a:t>
          </a:r>
        </a:p>
      </dsp:txBody>
      <dsp:txXfrm>
        <a:off x="3355" y="1954441"/>
        <a:ext cx="3271602" cy="903950"/>
      </dsp:txXfrm>
    </dsp:sp>
    <dsp:sp modelId="{555E4251-485C-477B-9154-5A5B7A3DC130}">
      <dsp:nvSpPr>
        <dsp:cNvPr id="0" name=""/>
        <dsp:cNvSpPr/>
      </dsp:nvSpPr>
      <dsp:spPr>
        <a:xfrm>
          <a:off x="3355" y="2858391"/>
          <a:ext cx="3271602" cy="281362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/>
            <a:t>расширить и углубить знания детей о взаимосвязи мира природы и деятельности человека;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/>
            <a:t>уточнить знания детей о причинах возникновения мусора;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/>
            <a:t>формировать представления детей об утилизации мусора и раздельному сбору.</a:t>
          </a:r>
        </a:p>
      </dsp:txBody>
      <dsp:txXfrm>
        <a:off x="3355" y="2858391"/>
        <a:ext cx="3271602" cy="2813625"/>
      </dsp:txXfrm>
    </dsp:sp>
    <dsp:sp modelId="{DF8DB7F4-6FD5-4E7F-AD90-97854B46C768}">
      <dsp:nvSpPr>
        <dsp:cNvPr id="0" name=""/>
        <dsp:cNvSpPr/>
      </dsp:nvSpPr>
      <dsp:spPr>
        <a:xfrm>
          <a:off x="3732982" y="1954441"/>
          <a:ext cx="3271602" cy="903950"/>
        </a:xfrm>
        <a:prstGeom prst="rect">
          <a:avLst/>
        </a:prstGeom>
        <a:gradFill rotWithShape="0">
          <a:gsLst>
            <a:gs pos="0">
              <a:schemeClr val="accent2">
                <a:hueOff val="-723100"/>
                <a:satOff val="-4962"/>
                <a:lumOff val="2549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2">
                <a:hueOff val="-723100"/>
                <a:satOff val="-4962"/>
                <a:lumOff val="2549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-723100"/>
              <a:satOff val="-4962"/>
              <a:lumOff val="2549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Развивающие </a:t>
          </a:r>
          <a:br>
            <a:rPr lang="ru-RU" sz="2500" kern="1200" dirty="0"/>
          </a:br>
          <a:r>
            <a:rPr lang="ru-RU" sz="2500" kern="1200" dirty="0"/>
            <a:t>задачи:</a:t>
          </a:r>
        </a:p>
      </dsp:txBody>
      <dsp:txXfrm>
        <a:off x="3732982" y="1954441"/>
        <a:ext cx="3271602" cy="903950"/>
      </dsp:txXfrm>
    </dsp:sp>
    <dsp:sp modelId="{2605ADE7-C66D-4B98-9D6C-87D4ED598DCA}">
      <dsp:nvSpPr>
        <dsp:cNvPr id="0" name=""/>
        <dsp:cNvSpPr/>
      </dsp:nvSpPr>
      <dsp:spPr>
        <a:xfrm>
          <a:off x="3732982" y="2858391"/>
          <a:ext cx="3271602" cy="2813625"/>
        </a:xfrm>
        <a:prstGeom prst="rect">
          <a:avLst/>
        </a:prstGeom>
        <a:solidFill>
          <a:schemeClr val="accent2">
            <a:tint val="40000"/>
            <a:alpha val="90000"/>
            <a:hueOff val="-878705"/>
            <a:satOff val="-3312"/>
            <a:lumOff val="361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878705"/>
              <a:satOff val="-3312"/>
              <a:lumOff val="361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/>
            <a:t>развивать познавательный интерес, логическое мышление, наблюдательность, внимание.</a:t>
          </a:r>
          <a:endParaRPr lang="ru-RU" sz="1600" kern="1200" dirty="0"/>
        </a:p>
      </dsp:txBody>
      <dsp:txXfrm>
        <a:off x="3732982" y="2858391"/>
        <a:ext cx="3271602" cy="2813625"/>
      </dsp:txXfrm>
    </dsp:sp>
    <dsp:sp modelId="{53E66902-AD0A-4C9D-9897-034F95CEE829}">
      <dsp:nvSpPr>
        <dsp:cNvPr id="0" name=""/>
        <dsp:cNvSpPr/>
      </dsp:nvSpPr>
      <dsp:spPr>
        <a:xfrm>
          <a:off x="7462609" y="1954441"/>
          <a:ext cx="3271602" cy="903950"/>
        </a:xfrm>
        <a:prstGeom prst="rect">
          <a:avLst/>
        </a:prstGeom>
        <a:gradFill rotWithShape="0">
          <a:gsLst>
            <a:gs pos="0">
              <a:schemeClr val="accent2">
                <a:hueOff val="-1446200"/>
                <a:satOff val="-9924"/>
                <a:lumOff val="5098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2">
                <a:hueOff val="-1446200"/>
                <a:satOff val="-9924"/>
                <a:lumOff val="5098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-1446200"/>
              <a:satOff val="-9924"/>
              <a:lumOff val="5098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Воспитательные </a:t>
          </a:r>
          <a:br>
            <a:rPr lang="ru-RU" sz="2500" kern="1200" dirty="0"/>
          </a:br>
          <a:r>
            <a:rPr lang="ru-RU" sz="2500" kern="1200" dirty="0"/>
            <a:t>задачи</a:t>
          </a:r>
        </a:p>
      </dsp:txBody>
      <dsp:txXfrm>
        <a:off x="7462609" y="1954441"/>
        <a:ext cx="3271602" cy="903950"/>
      </dsp:txXfrm>
    </dsp:sp>
    <dsp:sp modelId="{5B69BA33-510A-4FB4-A0CE-1AE716607308}">
      <dsp:nvSpPr>
        <dsp:cNvPr id="0" name=""/>
        <dsp:cNvSpPr/>
      </dsp:nvSpPr>
      <dsp:spPr>
        <a:xfrm>
          <a:off x="7462609" y="2858391"/>
          <a:ext cx="3271602" cy="2813625"/>
        </a:xfrm>
        <a:prstGeom prst="rect">
          <a:avLst/>
        </a:prstGeom>
        <a:solidFill>
          <a:schemeClr val="accent2">
            <a:tint val="40000"/>
            <a:alpha val="90000"/>
            <a:hueOff val="-1757410"/>
            <a:satOff val="-6624"/>
            <a:lumOff val="722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1757410"/>
              <a:satOff val="-6624"/>
              <a:lumOff val="722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>
              <a:effectLst/>
              <a:latin typeface="+mn-lt"/>
            </a:rPr>
            <a:t>воспитывать гуманную, социально активную творческую личность, способную понимать и любить окружающий мир;</a:t>
          </a:r>
          <a:endParaRPr lang="ru-RU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воспитывать аккуратность, бережное отношение к окружающему миру.</a:t>
          </a:r>
        </a:p>
      </dsp:txBody>
      <dsp:txXfrm>
        <a:off x="7462609" y="2858391"/>
        <a:ext cx="3271602" cy="28136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0EE3D1-F2A4-4BE4-BD4F-F44DD98E515D}">
      <dsp:nvSpPr>
        <dsp:cNvPr id="0" name=""/>
        <dsp:cNvSpPr/>
      </dsp:nvSpPr>
      <dsp:spPr>
        <a:xfrm rot="5400000">
          <a:off x="6807691" y="-2818702"/>
          <a:ext cx="987711" cy="687204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i="0" kern="1200" dirty="0"/>
            <a:t>сформировать у детей знания по раздельному сбору отходов и их вторичному использованию для решения экологической проблемы по загрязнению мусором окружающей среды.</a:t>
          </a:r>
          <a:endParaRPr lang="ru-RU" sz="1600" kern="1200" dirty="0"/>
        </a:p>
      </dsp:txBody>
      <dsp:txXfrm rot="-5400000">
        <a:off x="3865525" y="171680"/>
        <a:ext cx="6823828" cy="891279"/>
      </dsp:txXfrm>
    </dsp:sp>
    <dsp:sp modelId="{44833AFE-7A66-4EAA-AD6A-4545E54EEE15}">
      <dsp:nvSpPr>
        <dsp:cNvPr id="0" name=""/>
        <dsp:cNvSpPr/>
      </dsp:nvSpPr>
      <dsp:spPr>
        <a:xfrm>
          <a:off x="0" y="0"/>
          <a:ext cx="3865524" cy="123463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200" kern="1200" dirty="0"/>
            <a:t>Цель</a:t>
          </a:r>
        </a:p>
      </dsp:txBody>
      <dsp:txXfrm>
        <a:off x="60270" y="60270"/>
        <a:ext cx="3744984" cy="1114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AF049-242E-47B9-A70F-4E4FC2D138C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95D97-0023-4039-A50C-F84CA7BC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585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54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976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5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7613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71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1606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241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19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826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135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23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98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41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41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382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451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780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A6D4EF8-153C-4141-A4A1-E1F992B92E2C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8AE8C37-97FA-47B8-ACC2-9E1A35045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322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  <p:sldLayoutId id="2147484054" r:id="rId13"/>
    <p:sldLayoutId id="2147484055" r:id="rId14"/>
    <p:sldLayoutId id="2147484056" r:id="rId15"/>
    <p:sldLayoutId id="2147484057" r:id="rId16"/>
    <p:sldLayoutId id="214748405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gif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1038BB-1483-3F27-62A0-8A9D70ED8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059988" cy="2971801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Сохраним планету чистой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DD2E0A-D503-38B4-B38D-3D3DFE386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8862" y="4224868"/>
            <a:ext cx="6400800" cy="1947333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Презентацию составила 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Воспитатель МДОУ №6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г.Сочи</a:t>
            </a:r>
            <a:endParaRPr lang="ru-RU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Милова Н.М.</a:t>
            </a:r>
          </a:p>
        </p:txBody>
      </p:sp>
    </p:spTree>
    <p:extLst>
      <p:ext uri="{BB962C8B-B14F-4D97-AF65-F5344CB8AC3E}">
        <p14:creationId xmlns:p14="http://schemas.microsoft.com/office/powerpoint/2010/main" val="2560879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03316C14-DD23-5D0C-D5BA-C78B9AE484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0510727"/>
              </p:ext>
            </p:extLst>
          </p:nvPr>
        </p:nvGraphicFramePr>
        <p:xfrm>
          <a:off x="553243" y="259994"/>
          <a:ext cx="10737568" cy="7626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C6343E9-6DD2-C3E5-BF09-609FE8AFAC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2985287"/>
              </p:ext>
            </p:extLst>
          </p:nvPr>
        </p:nvGraphicFramePr>
        <p:xfrm>
          <a:off x="553242" y="566004"/>
          <a:ext cx="10737569" cy="1234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04859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0A132-C145-617B-A44F-92FD98AC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4AE73B7-5954-A72D-B88D-458A317139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30" b="803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703"/>
          <a:stretch/>
        </p:blipFill>
        <p:spPr>
          <a:xfrm rot="21073807">
            <a:off x="3117228" y="1643246"/>
            <a:ext cx="5957544" cy="5688173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3A65EB-66B4-DB03-6553-1B7B998D7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8711" y1="66113" x2="28711" y2="66113"/>
                        <a14:foregroundMark x1="46875" y1="79004" x2="29883" y2="66113"/>
                        <a14:foregroundMark x1="73828" y1="64355" x2="41895" y2="74316"/>
                        <a14:foregroundMark x1="41895" y1="74316" x2="41309" y2="74316"/>
                        <a14:foregroundMark x1="24318" y1="32910" x2="24060" y2="33071"/>
                        <a14:foregroundMark x1="40137" y1="23047" x2="24318" y2="32910"/>
                        <a14:foregroundMark x1="23419" y1="33614" x2="19043" y2="41797"/>
                        <a14:foregroundMark x1="48047" y1="16016" x2="40874" y2="19447"/>
                        <a14:foregroundMark x1="48633" y1="13379" x2="43652" y2="18652"/>
                        <a14:foregroundMark x1="48633" y1="14258" x2="66895" y2="32129"/>
                        <a14:foregroundMark x1="66895" y1="32129" x2="66504" y2="29785"/>
                        <a14:foregroundMark x1="62695" y1="24512" x2="78418" y2="36621"/>
                        <a14:foregroundMark x1="78418" y1="36621" x2="82813" y2="51758"/>
                        <a14:foregroundMark x1="82813" y1="51758" x2="77539" y2="75000"/>
                        <a14:foregroundMark x1="77539" y1="75000" x2="66797" y2="79297"/>
                        <a14:foregroundMark x1="34277" y1="48535" x2="27441" y2="71484"/>
                        <a14:foregroundMark x1="27441" y1="71484" x2="39844" y2="82422"/>
                        <a14:foregroundMark x1="39844" y1="82422" x2="41309" y2="82520"/>
                        <a14:foregroundMark x1="18750" y1="70215" x2="18164" y2="49414"/>
                        <a14:foregroundMark x1="18164" y1="80762" x2="18164" y2="76074"/>
                        <a14:foregroundMark x1="21094" y1="85742" x2="58691" y2="86133"/>
                        <a14:foregroundMark x1="58691" y1="86133" x2="81152" y2="84863"/>
                        <a14:foregroundMark x1="79395" y1="47949" x2="65625" y2="64648"/>
                        <a14:foregroundMark x1="79492" y1="38770" x2="82031" y2="39941"/>
                        <a14:foregroundMark x1="77832" y1="35352" x2="49902" y2="13477"/>
                        <a14:foregroundMark x1="28809" y1="29785" x2="41113" y2="20313"/>
                        <a14:foregroundMark x1="50391" y1="13477" x2="56836" y2="18066"/>
                        <a14:foregroundMark x1="56836" y1="18066" x2="57617" y2="18945"/>
                        <a14:foregroundMark x1="49219" y1="13086" x2="49805" y2="13281"/>
                        <a14:foregroundMark x1="41895" y1="19922" x2="29688" y2="28320"/>
                        <a14:foregroundMark x1="40332" y1="21094" x2="34473" y2="25293"/>
                        <a14:foregroundMark x1="17871" y1="40723" x2="22949" y2="34277"/>
                        <a14:foregroundMark x1="22949" y1="34277" x2="24121" y2="33496"/>
                        <a14:foregroundMark x1="25684" y1="33105" x2="39844" y2="21484"/>
                        <a14:foregroundMark x1="39844" y1="21484" x2="40527" y2="21094"/>
                        <a14:foregroundMark x1="49805" y1="13867" x2="55957" y2="17773"/>
                        <a14:foregroundMark x1="56543" y1="17969" x2="73926" y2="32324"/>
                        <a14:foregroundMark x1="76172" y1="32324" x2="52930" y2="14160"/>
                        <a14:foregroundMark x1="52930" y1="14160" x2="50586" y2="13281"/>
                        <a14:foregroundMark x1="76758" y1="33105" x2="83008" y2="38672"/>
                        <a14:foregroundMark x1="83008" y1="38672" x2="83594" y2="41211"/>
                        <a14:backgroundMark x1="33329" y1="23345" x2="33008" y2="2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4169">
            <a:off x="2545857" y="266918"/>
            <a:ext cx="6818381" cy="68183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D44EB00-1DFD-1D6E-27B3-BD3F81DCB6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36667" y1="60667" x2="35500" y2="64500"/>
                        <a14:foregroundMark x1="66667" y1="60000" x2="68500" y2="69333"/>
                        <a14:foregroundMark x1="70833" y1="60667" x2="71833" y2="67500"/>
                        <a14:foregroundMark x1="34167" y1="59333" x2="27333" y2="64167"/>
                        <a14:foregroundMark x1="27333" y1="64167" x2="34667" y2="63000"/>
                        <a14:foregroundMark x1="40167" y1="54333" x2="39833" y2="56000"/>
                        <a14:foregroundMark x1="64500" y1="52333" x2="65167" y2="58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8595">
            <a:off x="4145347" y="1518360"/>
            <a:ext cx="3255263" cy="32552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CC77937-3A6E-29FD-0233-D936F078DE1C}"/>
              </a:ext>
            </a:extLst>
          </p:cNvPr>
          <p:cNvSpPr txBox="1"/>
          <p:nvPr/>
        </p:nvSpPr>
        <p:spPr>
          <a:xfrm>
            <a:off x="322225" y="297584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Внимание!</a:t>
            </a:r>
          </a:p>
          <a:p>
            <a:r>
              <a:rPr lang="ru-RU" sz="2800" dirty="0">
                <a:solidFill>
                  <a:srgbClr val="002060"/>
                </a:solidFill>
              </a:rPr>
              <a:t>К нам пришло таинственное письмо!</a:t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2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B8DAF1-C8B2-2907-7453-77BD3D371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9" b="91592" l="9961" r="89844">
                        <a14:foregroundMark x1="24902" y1="8408" x2="38477" y2="8309"/>
                        <a14:foregroundMark x1="25781" y1="91296" x2="52637" y2="91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296" y="265545"/>
            <a:ext cx="9442704" cy="6326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9ED203-476F-BBE5-9F16-819BDB95CDE8}"/>
              </a:ext>
            </a:extLst>
          </p:cNvPr>
          <p:cNvSpPr txBox="1"/>
          <p:nvPr/>
        </p:nvSpPr>
        <p:spPr>
          <a:xfrm>
            <a:off x="4680703" y="1375119"/>
            <a:ext cx="6024603" cy="3779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«Дорогие друзья!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   Я  листик и я летаю по всему свету, по всем детским садам, чтобы всем деткам поведать одну важное сообщение!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Мне деревья на вашем дворе рассказали, что вы очень любознательные, умные и добрые ребята.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Поэтому я решил залететь к вам и вас проверить.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Отгадаете мою загадку?</a:t>
            </a:r>
          </a:p>
          <a:p>
            <a:pPr>
              <a:lnSpc>
                <a:spcPct val="150000"/>
              </a:lnSpc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0A132-C145-617B-A44F-92FD98AC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529A85-8858-86EE-2F0E-73DF9925D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6667" y1="60667" x2="35500" y2="64500"/>
                        <a14:foregroundMark x1="66667" y1="60000" x2="68500" y2="69333"/>
                        <a14:foregroundMark x1="70833" y1="60667" x2="71833" y2="67500"/>
                        <a14:foregroundMark x1="34167" y1="59333" x2="27333" y2="64167"/>
                        <a14:foregroundMark x1="27333" y1="64167" x2="34667" y2="63000"/>
                        <a14:foregroundMark x1="40167" y1="54333" x2="39833" y2="56000"/>
                        <a14:foregroundMark x1="64500" y1="52333" x2="65167" y2="58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8595">
            <a:off x="89122" y="3345966"/>
            <a:ext cx="3255263" cy="325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05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B8DAF1-C8B2-2907-7453-77BD3D371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9" b="91592" l="9961" r="89844">
                        <a14:foregroundMark x1="24902" y1="8408" x2="38477" y2="8309"/>
                        <a14:foregroundMark x1="25781" y1="91296" x2="52637" y2="91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296" y="265545"/>
            <a:ext cx="9442704" cy="6326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9ED203-476F-BBE5-9F16-819BDB95CDE8}"/>
              </a:ext>
            </a:extLst>
          </p:cNvPr>
          <p:cNvSpPr txBox="1"/>
          <p:nvPr/>
        </p:nvSpPr>
        <p:spPr>
          <a:xfrm>
            <a:off x="4477141" y="717736"/>
            <a:ext cx="6024603" cy="461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Она богаче всех на свете,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По ней бегут, несутся дети.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А по весне стоит вся в цвете,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И так красива на рассвете.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И кормит всех людей на свете.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Что это? Подскажите, дети.</a:t>
            </a:r>
          </a:p>
          <a:p>
            <a:pPr>
              <a:lnSpc>
                <a:spcPct val="150000"/>
              </a:lnSpc>
            </a:pP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Нет планеты краше и милей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Для животных, насекомых, птиц, людей…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Реки, горы и бескрайние поля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На планете, что зовем…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1BCEB3-19B1-87D7-163A-20BFAFC1C1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703" b="79146" l="9929" r="89894">
                        <a14:foregroundMark x1="38475" y1="25123" x2="35638" y2="30378"/>
                        <a14:foregroundMark x1="38830" y1="35796" x2="36170" y2="50082"/>
                        <a14:foregroundMark x1="34929" y1="41051" x2="34752" y2="46962"/>
                        <a14:foregroundMark x1="54255" y1="36289" x2="59397" y2="50246"/>
                        <a14:foregroundMark x1="59397" y1="50246" x2="59397" y2="50411"/>
                        <a14:foregroundMark x1="61879" y1="36782" x2="54787" y2="47455"/>
                        <a14:foregroundMark x1="51418" y1="40722" x2="61702" y2="43186"/>
                        <a14:foregroundMark x1="42376" y1="77176" x2="45922" y2="79146"/>
                        <a14:foregroundMark x1="54610" y1="78161" x2="51596" y2="77668"/>
                        <a14:foregroundMark x1="57624" y1="77833" x2="54965" y2="78161"/>
                        <a14:foregroundMark x1="33865" y1="77833" x2="37411" y2="783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592"/>
          <a:stretch/>
        </p:blipFill>
        <p:spPr>
          <a:xfrm flipH="1">
            <a:off x="8330429" y="2946010"/>
            <a:ext cx="4342630" cy="4098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8CEA04-31B3-9601-00A3-707F05E261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67969" y1="57520" x2="70898" y2="64160"/>
                        <a14:foregroundMark x1="73438" y1="52637" x2="73438" y2="54395"/>
                        <a14:foregroundMark x1="38965" y1="52344" x2="46777" y2="64160"/>
                        <a14:foregroundMark x1="57617" y1="52930" x2="62207" y2="569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731" flipH="1">
            <a:off x="1226308" y="1509498"/>
            <a:ext cx="3372585" cy="337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71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0A132-C145-617B-A44F-92FD98AC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B8DAF1-C8B2-2907-7453-77BD3D3714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9" b="91592" l="9961" r="89844">
                        <a14:foregroundMark x1="24902" y1="8408" x2="38477" y2="8309"/>
                        <a14:foregroundMark x1="25781" y1="91296" x2="52637" y2="91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87" r="10635"/>
          <a:stretch/>
        </p:blipFill>
        <p:spPr>
          <a:xfrm>
            <a:off x="-46182" y="4788465"/>
            <a:ext cx="12238182" cy="194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9ED203-476F-BBE5-9F16-819BDB95CDE8}"/>
              </a:ext>
            </a:extLst>
          </p:cNvPr>
          <p:cNvSpPr txBox="1"/>
          <p:nvPr/>
        </p:nvSpPr>
        <p:spPr>
          <a:xfrm>
            <a:off x="555812" y="4862434"/>
            <a:ext cx="10951976" cy="170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Земля уже много-много лет служит домом для всех людей, для животных и птиц.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Её иногда называют зеленой, как вы думаете, почему?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А еще её называют голубой, как вы думаете почему?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Посмотрите какая она красивая! Но все может измениться…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9B69473-A4CC-06E5-5E0C-2676642B43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8" t="5415" r="13252" b="3143"/>
          <a:stretch/>
        </p:blipFill>
        <p:spPr>
          <a:xfrm>
            <a:off x="6289964" y="1043709"/>
            <a:ext cx="3138701" cy="30416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681DAA-2FA6-F34C-998E-2B8801984F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7969" y1="57520" x2="70898" y2="64160"/>
                        <a14:foregroundMark x1="73438" y1="52637" x2="73438" y2="54395"/>
                        <a14:foregroundMark x1="38965" y1="52344" x2="46777" y2="64160"/>
                        <a14:foregroundMark x1="57617" y1="52930" x2="62207" y2="569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731" flipH="1">
            <a:off x="2351429" y="806961"/>
            <a:ext cx="3372585" cy="337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48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Сектор</Template>
  <TotalTime>3954</TotalTime>
  <Words>300</Words>
  <Application>Microsoft Office PowerPoint</Application>
  <PresentationFormat>Широкоэкранный</PresentationFormat>
  <Paragraphs>34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Calibri</vt:lpstr>
      <vt:lpstr>Century Gothic</vt:lpstr>
      <vt:lpstr>Wingdings 3</vt:lpstr>
      <vt:lpstr>Сектор</vt:lpstr>
      <vt:lpstr>Сохраним планету чистой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Сохраним планету чистой</dc:title>
  <dc:creator>Наталья Милова</dc:creator>
  <cp:lastModifiedBy>Наталья Милова</cp:lastModifiedBy>
  <cp:revision>4</cp:revision>
  <dcterms:created xsi:type="dcterms:W3CDTF">2022-11-07T08:16:30Z</dcterms:created>
  <dcterms:modified xsi:type="dcterms:W3CDTF">2025-05-14T13:01:24Z</dcterms:modified>
</cp:coreProperties>
</file>