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7" r:id="rId2"/>
    <p:sldId id="264" r:id="rId3"/>
    <p:sldId id="266" r:id="rId4"/>
    <p:sldId id="267" r:id="rId5"/>
    <p:sldId id="268" r:id="rId6"/>
    <p:sldId id="262" r:id="rId7"/>
    <p:sldId id="270" r:id="rId8"/>
    <p:sldId id="269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10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0625963-5613-4379-8BA6-B05A8DFE4C46}" type="datetimeFigureOut">
              <a:rPr lang="ru-RU" smtClean="0"/>
              <a:pPr/>
              <a:t>15.01.2012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B4A19FA-0C2C-4151-A055-5186487F671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BBB6D2-BF61-4953-AF40-60D9B9012E9F}" type="datetimeFigureOut">
              <a:rPr lang="ru-RU" smtClean="0"/>
              <a:pPr/>
              <a:t>15.01.2012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156A38-71D4-42EB-964F-FEB201A5B79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BBB6D2-BF61-4953-AF40-60D9B9012E9F}" type="datetimeFigureOut">
              <a:rPr lang="ru-RU" smtClean="0"/>
              <a:pPr/>
              <a:t>15.01.2012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156A38-71D4-42EB-964F-FEB201A5B79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BBB6D2-BF61-4953-AF40-60D9B9012E9F}" type="datetimeFigureOut">
              <a:rPr lang="ru-RU" smtClean="0"/>
              <a:pPr/>
              <a:t>15.01.2012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156A38-71D4-42EB-964F-FEB201A5B79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BBB6D2-BF61-4953-AF40-60D9B9012E9F}" type="datetimeFigureOut">
              <a:rPr lang="ru-RU" smtClean="0"/>
              <a:pPr/>
              <a:t>15.01.2012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156A38-71D4-42EB-964F-FEB201A5B79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BBB6D2-BF61-4953-AF40-60D9B9012E9F}" type="datetimeFigureOut">
              <a:rPr lang="ru-RU" smtClean="0"/>
              <a:pPr/>
              <a:t>15.01.2012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156A38-71D4-42EB-964F-FEB201A5B79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BBB6D2-BF61-4953-AF40-60D9B9012E9F}" type="datetimeFigureOut">
              <a:rPr lang="ru-RU" smtClean="0"/>
              <a:pPr/>
              <a:t>15.01.2012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156A38-71D4-42EB-964F-FEB201A5B79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BBB6D2-BF61-4953-AF40-60D9B9012E9F}" type="datetimeFigureOut">
              <a:rPr lang="ru-RU" smtClean="0"/>
              <a:pPr/>
              <a:t>15.01.2012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156A38-71D4-42EB-964F-FEB201A5B79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BBB6D2-BF61-4953-AF40-60D9B9012E9F}" type="datetimeFigureOut">
              <a:rPr lang="ru-RU" smtClean="0"/>
              <a:pPr/>
              <a:t>15.01.2012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156A38-71D4-42EB-964F-FEB201A5B79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BBB6D2-BF61-4953-AF40-60D9B9012E9F}" type="datetimeFigureOut">
              <a:rPr lang="ru-RU" smtClean="0"/>
              <a:pPr/>
              <a:t>15.01.2012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156A38-71D4-42EB-964F-FEB201A5B79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BBB6D2-BF61-4953-AF40-60D9B9012E9F}" type="datetimeFigureOut">
              <a:rPr lang="ru-RU" smtClean="0"/>
              <a:pPr/>
              <a:t>15.01.2012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156A38-71D4-42EB-964F-FEB201A5B79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BBB6D2-BF61-4953-AF40-60D9B9012E9F}" type="datetimeFigureOut">
              <a:rPr lang="ru-RU" smtClean="0"/>
              <a:pPr/>
              <a:t>15.01.2012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156A38-71D4-42EB-964F-FEB201A5B79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BBB6D2-BF61-4953-AF40-60D9B9012E9F}" type="datetimeFigureOut">
              <a:rPr lang="ru-RU" smtClean="0"/>
              <a:pPr/>
              <a:t>15.01.2012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156A38-71D4-42EB-964F-FEB201A5B79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file:///C:\Users\&#1075;&#1091;&#1079;&#1077;&#1083;&#1103;\Desktop\&#1091;&#1088;&#1086;&#1082;%20&#1085;&#1072;%20&#1082;&#1086;&#1085;&#1082;&#1091;&#1088;&#1089;%202\&#1091;&#1088;&#1086;&#1082;%201%20&#1086;&#1073;&#1099;&#1082;&#1085;&#1086;&#1074;&#1077;&#1085;&#1085;&#1099;&#1077;%20&#1076;&#1088;&#1086;&#1073;&#1080;\&#1092;&#1080;&#1079;%20&#1084;&#1080;&#1085;&#1091;&#1090;&#1082;&#1072;%20&#1085;&#1072;%20&#1091;&#1088;&#1086;&#1082;\serebristye_snezhinki.mp3" TargetMode="External"/><Relationship Id="rId1" Type="http://schemas.openxmlformats.org/officeDocument/2006/relationships/tags" Target="../tags/tag1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8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Хазиахметова Г.С.  МБОУ СОШ с.Ургала</a:t>
            </a:r>
            <a:endParaRPr lang="ru-RU"/>
          </a:p>
        </p:txBody>
      </p:sp>
      <p:pic>
        <p:nvPicPr>
          <p:cNvPr id="7170" name="Picture 2" descr="Картинка 38 из 453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42895" y="0"/>
            <a:ext cx="9186895" cy="6858000"/>
          </a:xfrm>
          <a:prstGeom prst="rect">
            <a:avLst/>
          </a:prstGeom>
          <a:noFill/>
        </p:spPr>
      </p:pic>
      <p:pic>
        <p:nvPicPr>
          <p:cNvPr id="4" name="Picture 2" descr="Картинка 226 из 17399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938186" y="723880"/>
            <a:ext cx="1285884" cy="1421821"/>
          </a:xfrm>
          <a:prstGeom prst="rect">
            <a:avLst/>
          </a:prstGeom>
          <a:noFill/>
        </p:spPr>
      </p:pic>
      <p:pic>
        <p:nvPicPr>
          <p:cNvPr id="3" name="serebristye_snezhinki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6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ransition advTm="8547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4.32007E-6 C 0.0092 -0.02521 0.02187 -0.04926 0.04722 -0.04926 C 0.07586 -0.04926 0.08576 -0.02521 0.09496 4.32007E-6 C 0.10764 0.02798 0.11701 0.05596 0.14896 0.05596 C 0.17743 0.05596 0.1868 0.02798 0.19948 4.32007E-6 C 0.20555 -0.02521 0.21823 -0.04926 0.2467 -0.04926 C 0.27205 -0.04926 0.28472 -0.02521 0.29461 4.32007E-6 C 0.30399 0.02798 0.31666 0.05596 0.34514 0.05596 C 0.37378 0.05596 0.39583 4.32007E-6 0.39583 0.00023 C 0.40503 -0.02521 0.41493 -0.04926 0.44305 -0.04926 C 0.4717 -0.04926 0.48159 -0.02521 0.4908 4.32007E-6 C 0.50347 0.02798 0.51284 0.05596 0.54479 0.05596 C 0.57326 0.05596 0.58264 0.02798 0.59201 4.32007E-6 C 0.60468 -0.02521 0.61406 -0.04926 0.64253 -0.04926 C 0.66788 -0.04926 0.68055 -0.02521 0.69045 4.32007E-6 C 0.69982 0.02798 0.7125 0.05596 0.74097 0.05596 C 0.76961 0.05596 0.77899 0.02798 0.79166 4.32007E-6 " pathEditMode="relative" rAng="0" ptsTypes="fffffffffffffffff">
                                      <p:cBhvr>
                                        <p:cTn id="1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96" y="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 showWhenStopped="0">
                <p:cTn id="20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Картинка 226 из 17399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2910" y="214290"/>
            <a:ext cx="1550592" cy="1714512"/>
          </a:xfrm>
          <a:prstGeom prst="rect">
            <a:avLst/>
          </a:prstGeom>
          <a:noFill/>
        </p:spPr>
      </p:pic>
      <p:pic>
        <p:nvPicPr>
          <p:cNvPr id="5" name="Picture 2" descr="Картинка 226 из 17399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86578" y="285728"/>
            <a:ext cx="1550592" cy="1714512"/>
          </a:xfrm>
          <a:prstGeom prst="rect">
            <a:avLst/>
          </a:prstGeom>
          <a:noFill/>
        </p:spPr>
      </p:pic>
      <p:pic>
        <p:nvPicPr>
          <p:cNvPr id="6" name="Picture 2" descr="Картинка 226 из 17399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472" y="4714884"/>
            <a:ext cx="1550592" cy="1714512"/>
          </a:xfrm>
          <a:prstGeom prst="rect">
            <a:avLst/>
          </a:prstGeom>
          <a:noFill/>
        </p:spPr>
      </p:pic>
      <p:pic>
        <p:nvPicPr>
          <p:cNvPr id="7" name="Picture 2" descr="Картинка 226 из 17399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86578" y="4857760"/>
            <a:ext cx="1550592" cy="1714512"/>
          </a:xfrm>
          <a:prstGeom prst="rect">
            <a:avLst/>
          </a:prstGeom>
          <a:noFill/>
        </p:spPr>
      </p:pic>
    </p:spTree>
    <p:custDataLst>
      <p:tags r:id="rId1"/>
    </p:custDataLst>
  </p:cSld>
  <p:clrMapOvr>
    <a:masterClrMapping/>
  </p:clrMapOvr>
  <p:transition advTm="9313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9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5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4000"/>
                            </p:stCondLst>
                            <p:childTnLst>
                              <p:par>
                                <p:cTn id="2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000"/>
                            </p:stCondLst>
                            <p:childTnLst>
                              <p:par>
                                <p:cTn id="23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6000"/>
                            </p:stCondLst>
                            <p:childTnLst>
                              <p:par>
                                <p:cTn id="2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000"/>
                            </p:stCondLst>
                            <p:childTnLst>
                              <p:par>
                                <p:cTn id="29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8000"/>
                            </p:stCondLst>
                            <p:childTnLst>
                              <p:par>
                                <p:cTn id="32" presetID="35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2000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7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000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0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35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2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7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35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2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7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2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2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35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2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7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2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2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Картинка 226 из 17399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57620" y="3071810"/>
            <a:ext cx="1285884" cy="1421821"/>
          </a:xfrm>
          <a:prstGeom prst="rect">
            <a:avLst/>
          </a:prstGeom>
          <a:noFill/>
        </p:spPr>
      </p:pic>
    </p:spTree>
    <p:custDataLst>
      <p:tags r:id="rId1"/>
    </p:custDataLst>
  </p:cSld>
  <p:clrMapOvr>
    <a:masterClrMapping/>
  </p:clrMapOvr>
  <p:transition advTm="6938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29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934 -0.05157 C 0.11719 -0.08372 0.14132 -0.1191 0.16475 -0.16443 C 0.22934 -0.29325 0.24653 -0.41883 0.19913 -0.43802 C 0.15121 -0.46068 0.0592 -0.37026 -0.00521 -0.24144 C -0.03959 -0.17391 -0.05955 -0.10962 -0.06667 -0.06082 C -0.07656 -0.0222 -0.08021 0.01642 -0.08021 0.06175 C -0.08021 0.20675 -0.03577 0.32609 0.01562 0.32609 C 0.06632 0.32609 0.11059 0.20675 0.11059 0.06175 C 0.11059 -0.00601 0.10069 -0.071 0.08333 -0.11586 C 0.07639 -0.15426 0.0592 -0.19635 0.03923 -0.23821 C -0.02882 -0.37026 -0.12101 -0.46068 -0.16875 -0.43802 C -0.21615 -0.41559 -0.19896 -0.29325 -0.13108 -0.16096 C -0.10365 -0.09968 -0.06667 -0.04787 -0.02882 -0.01272 C -0.00174 0.01966 0.02916 0.0488 0.06979 0.07747 C 0.19219 0.17068 0.31423 0.21253 0.34861 0.17438 C 0.37951 0.13552 0.31146 0.02937 0.18871 -0.06082 C 0.13767 -0.09968 0.08333 -0.12858 0.03923 -0.14824 C -0.00174 -0.16721 -0.05313 -0.18339 -0.10729 -0.19288 C -0.2566 -0.22525 -0.38611 -0.21577 -0.39618 -0.16443 C -0.40955 -0.11586 -0.29757 -0.05157 -0.14809 -0.01896 C -0.08021 -0.00601 -0.01528 0.00023 0.03576 -0.00301 C 0.07986 -0.00301 0.12778 -0.00925 0.17864 -0.01896 C 0.32812 -0.05157 0.44097 -0.1191 0.42656 -0.16721 C 0.41649 -0.21577 0.28715 -0.22895 0.13767 -0.19635 C 0.06632 -0.18016 0.00139 -0.15772 -0.04236 -0.13205 C -0.08021 -0.11216 -0.11719 -0.08973 -0.15816 -0.06082 C -0.27743 0.03261 -0.34896 0.13552 -0.31459 0.17438 C -0.28403 0.21253 -0.15816 0.17068 -0.03959 0.08071 C 0.0184 0.03585 0.06632 -0.00925 0.0934 -0.05157 Z " pathEditMode="relative" rAng="0" ptsTypes="fffffffffffffffffffffffffffff">
                                      <p:cBhvr>
                                        <p:cTn id="9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8" y="-1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0"/>
                            </p:stCondLst>
                            <p:childTnLst>
                              <p:par>
                                <p:cTn id="11" presetID="35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7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Картинка 226 из 17399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86644" y="642918"/>
            <a:ext cx="1285884" cy="1421821"/>
          </a:xfrm>
          <a:prstGeom prst="rect">
            <a:avLst/>
          </a:prstGeom>
          <a:noFill/>
        </p:spPr>
      </p:pic>
    </p:spTree>
    <p:custDataLst>
      <p:tags r:id="rId1"/>
    </p:custDataLst>
  </p:cSld>
  <p:clrMapOvr>
    <a:masterClrMapping/>
  </p:clrMapOvr>
  <p:transition advTm="7234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5017 0.02359 C 0.03472 0.00023 -0.01893 -0.02289 -0.03716 -0.02289 C -0.15538 -0.02289 -0.27674 0.3439 -0.27674 0.71138 C -0.27674 0.5259 -0.3382 0.3439 -0.39479 0.3439 C -0.45591 0.3439 -0.5132 0.52868 -0.5132 0.71138 C -0.5132 0.6198 -0.54341 0.5259 -0.57396 0.5259 C -0.60434 0.5259 -0.63455 0.61725 -0.63455 0.71138 C -0.63455 0.66397 -0.64983 0.6198 -0.66476 0.6198 C -0.68021 0.6198 -0.69531 0.66651 -0.69531 0.71138 C -0.69531 0.68733 -0.70295 0.66397 -0.71025 0.66397 C -0.71441 0.66397 -0.7257 0.68733 -0.7257 0.71138 C -0.7257 0.69912 -0.72934 0.68733 -0.73334 0.68733 C -0.73334 0.68432 -0.7415 0.69912 -0.7415 0.71138 C -0.7415 0.7049 -0.7415 0.69912 -0.74514 0.69912 C -0.74514 0.70259 -0.74931 0.70537 -0.74931 0.71138 C -0.74931 0.70791 -0.74931 0.7049 -0.74931 0.70259 C -0.7533 0.70259 -0.7533 0.70537 -0.7533 0.70837 C -0.75729 0.70837 -0.75729 0.70537 -0.75729 0.70259 C -0.76094 0.70259 -0.76094 0.70537 -0.76094 0.70837 " pathEditMode="relative" rAng="0" ptsTypes="fffffffffffffffffff">
                                      <p:cBhvr>
                                        <p:cTn id="6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06" y="32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0"/>
                            </p:stCondLst>
                            <p:childTnLst>
                              <p:par>
                                <p:cTn id="8" presetID="2" presetClass="exit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9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Группа 6"/>
          <p:cNvGrpSpPr/>
          <p:nvPr/>
        </p:nvGrpSpPr>
        <p:grpSpPr>
          <a:xfrm>
            <a:off x="1357290" y="928670"/>
            <a:ext cx="2500330" cy="1421821"/>
            <a:chOff x="1357290" y="928670"/>
            <a:chExt cx="2500330" cy="1421821"/>
          </a:xfrm>
        </p:grpSpPr>
        <p:pic>
          <p:nvPicPr>
            <p:cNvPr id="4" name="Picture 2" descr="Картинка 226 из 173995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571736" y="928670"/>
              <a:ext cx="1285884" cy="1421821"/>
            </a:xfrm>
            <a:prstGeom prst="rect">
              <a:avLst/>
            </a:prstGeom>
            <a:noFill/>
          </p:spPr>
        </p:pic>
        <p:pic>
          <p:nvPicPr>
            <p:cNvPr id="5" name="Picture 2" descr="Картинка 226 из 173995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357290" y="928670"/>
              <a:ext cx="1285884" cy="1421821"/>
            </a:xfrm>
            <a:prstGeom prst="rect">
              <a:avLst/>
            </a:prstGeom>
            <a:noFill/>
          </p:spPr>
        </p:pic>
      </p:grpSp>
    </p:spTree>
    <p:custDataLst>
      <p:tags r:id="rId1"/>
    </p:custDataLst>
  </p:cSld>
  <p:clrMapOvr>
    <a:masterClrMapping/>
  </p:clrMapOvr>
  <p:transition advTm="5563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26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8663 0.27359 C -0.18663 0.46508 -0.09826 0.62234 0.0099 0.62234 C 0.13733 0.62234 0.18333 0.44796 0.2026 0.3432 L 0.22274 0.20398 C 0.24236 0.09921 0.29132 -0.07493 0.43507 -0.07493 C 0.52743 -0.07493 0.63229 0.0821 0.63229 0.27359 C 0.63229 0.46508 0.52743 0.62234 0.43507 0.62234 C 0.29132 0.62234 0.24236 0.44796 0.22274 0.3432 L 0.2026 0.20398 C 0.18333 0.09921 0.13733 -0.07493 0.0099 -0.07493 C -0.09826 -0.07493 -0.18663 0.0821 -0.18663 0.27359 Z " pathEditMode="relative" rAng="0" ptsTypes="ffFffffFfff">
                                      <p:cBhvr>
                                        <p:cTn id="8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09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3000"/>
                            </p:stCondLst>
                            <p:childTnLst>
                              <p:par>
                                <p:cTn id="10" presetID="35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2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7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Картинка 306 из 274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85852" y="500042"/>
            <a:ext cx="2152650" cy="2476501"/>
          </a:xfrm>
          <a:prstGeom prst="rect">
            <a:avLst/>
          </a:prstGeom>
          <a:noFill/>
        </p:spPr>
      </p:pic>
      <p:pic>
        <p:nvPicPr>
          <p:cNvPr id="19460" name="Picture 4" descr="Картинка 306 из 274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14744" y="2214554"/>
            <a:ext cx="2152650" cy="2476501"/>
          </a:xfrm>
          <a:prstGeom prst="rect">
            <a:avLst/>
          </a:prstGeom>
          <a:noFill/>
        </p:spPr>
      </p:pic>
      <p:pic>
        <p:nvPicPr>
          <p:cNvPr id="19462" name="Picture 6" descr="Картинка 306 из 274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00760" y="3929066"/>
            <a:ext cx="2152650" cy="2476501"/>
          </a:xfrm>
          <a:prstGeom prst="rect">
            <a:avLst/>
          </a:prstGeom>
          <a:noFill/>
        </p:spPr>
      </p:pic>
      <p:pic>
        <p:nvPicPr>
          <p:cNvPr id="19464" name="Picture 8" descr="Картинка 306 из 274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57290" y="3857628"/>
            <a:ext cx="2152650" cy="2476501"/>
          </a:xfrm>
          <a:prstGeom prst="rect">
            <a:avLst/>
          </a:prstGeom>
          <a:noFill/>
        </p:spPr>
      </p:pic>
      <p:pic>
        <p:nvPicPr>
          <p:cNvPr id="19466" name="Picture 10" descr="Картинка 306 из 274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00760" y="571480"/>
            <a:ext cx="2152650" cy="2476501"/>
          </a:xfrm>
          <a:prstGeom prst="rect">
            <a:avLst/>
          </a:prstGeom>
          <a:noFill/>
        </p:spPr>
      </p:pic>
    </p:spTree>
    <p:custDataLst>
      <p:tags r:id="rId1"/>
    </p:custDataLst>
  </p:cSld>
  <p:clrMapOvr>
    <a:masterClrMapping/>
  </p:clrMapOvr>
  <p:transition advTm="19203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8" presetClass="emph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Rot by="21600000">
                                      <p:cBhvr>
                                        <p:cTn id="9" dur="2000" fill="hold"/>
                                        <p:tgtEl>
                                          <p:spTgt spid="1946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8" presetClass="emph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Rot by="21600000">
                                      <p:cBhvr>
                                        <p:cTn id="15" dur="20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4000"/>
                            </p:stCondLst>
                            <p:childTnLst>
                              <p:par>
                                <p:cTn id="20" presetID="8" presetClass="emph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Rot by="21600000">
                                      <p:cBhvr>
                                        <p:cTn id="21" dur="2000" fill="hold"/>
                                        <p:tgtEl>
                                          <p:spTgt spid="1946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000"/>
                            </p:stCondLst>
                            <p:childTnLst>
                              <p:par>
                                <p:cTn id="23" presetID="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6000"/>
                            </p:stCondLst>
                            <p:childTnLst>
                              <p:par>
                                <p:cTn id="26" presetID="8" presetClass="emph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Rot by="21600000">
                                      <p:cBhvr>
                                        <p:cTn id="27" dur="2000" fill="hold"/>
                                        <p:tgtEl>
                                          <p:spTgt spid="1946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8000"/>
                            </p:stCondLst>
                            <p:childTnLst>
                              <p:par>
                                <p:cTn id="29" presetID="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8000"/>
                            </p:stCondLst>
                            <p:childTnLst>
                              <p:par>
                                <p:cTn id="32" presetID="8" presetClass="emph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Rot by="21600000">
                                      <p:cBhvr>
                                        <p:cTn id="33" dur="2000" fill="hold"/>
                                        <p:tgtEl>
                                          <p:spTgt spid="1946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0"/>
                            </p:stCondLst>
                            <p:childTnLst>
                              <p:par>
                                <p:cTn id="35" presetID="8" presetClass="emph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Rot by="21600000">
                                      <p:cBhvr>
                                        <p:cTn id="36" dur="20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7" presetID="8" presetClass="emph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Rot by="21600000">
                                      <p:cBhvr>
                                        <p:cTn id="38" dur="2000" fill="hold"/>
                                        <p:tgtEl>
                                          <p:spTgt spid="1946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9" presetID="8" presetClass="emph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Rot by="21600000">
                                      <p:cBhvr>
                                        <p:cTn id="40" dur="2000" fill="hold"/>
                                        <p:tgtEl>
                                          <p:spTgt spid="1946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1" presetID="8" presetClass="emph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Rot by="21600000">
                                      <p:cBhvr>
                                        <p:cTn id="42" dur="2000" fill="hold"/>
                                        <p:tgtEl>
                                          <p:spTgt spid="1946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3" presetID="8" presetClass="emph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Rot by="21600000">
                                      <p:cBhvr>
                                        <p:cTn id="44" dur="2000" fill="hold"/>
                                        <p:tgtEl>
                                          <p:spTgt spid="1946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2000"/>
                            </p:stCondLst>
                            <p:childTnLst>
                              <p:par>
                                <p:cTn id="46" presetID="31" presetClass="exit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anim calcmode="lin" valueType="num">
                                      <p:cBhvr>
                                        <p:cTn id="47" dur="1000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0" dur="10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31" presetClass="exit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anim calcmode="lin" valueType="num">
                                      <p:cBhvr>
                                        <p:cTn id="53" dur="1000"/>
                                        <p:tgtEl>
                                          <p:spTgt spid="194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/>
                                        <p:tgtEl>
                                          <p:spTgt spid="194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/>
                                        <p:tgtEl>
                                          <p:spTgt spid="1946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6" dur="1000"/>
                                        <p:tgtEl>
                                          <p:spTgt spid="194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9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31" presetClass="exit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anim calcmode="lin" valueType="num">
                                      <p:cBhvr>
                                        <p:cTn id="59" dur="1000"/>
                                        <p:tgtEl>
                                          <p:spTgt spid="194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/>
                                        <p:tgtEl>
                                          <p:spTgt spid="194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/>
                                        <p:tgtEl>
                                          <p:spTgt spid="1946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2" dur="1000"/>
                                        <p:tgtEl>
                                          <p:spTgt spid="1946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31" presetClass="exit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anim calcmode="lin" valueType="num">
                                      <p:cBhvr>
                                        <p:cTn id="65" dur="1000"/>
                                        <p:tgtEl>
                                          <p:spTgt spid="194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/>
                                        <p:tgtEl>
                                          <p:spTgt spid="194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/>
                                        <p:tgtEl>
                                          <p:spTgt spid="1946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8" dur="1000"/>
                                        <p:tgtEl>
                                          <p:spTgt spid="1946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9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31" presetClass="exit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anim calcmode="lin" valueType="num">
                                      <p:cBhvr>
                                        <p:cTn id="71" dur="1000"/>
                                        <p:tgtEl>
                                          <p:spTgt spid="194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/>
                                        <p:tgtEl>
                                          <p:spTgt spid="194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/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4" dur="1000"/>
                                        <p:tgtEl>
                                          <p:spTgt spid="194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13000"/>
                            </p:stCondLst>
                            <p:childTnLst>
                              <p:par>
                                <p:cTn id="77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194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194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1946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1000"/>
                                        <p:tgtEl>
                                          <p:spTgt spid="194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194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194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1946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1000"/>
                                        <p:tgtEl>
                                          <p:spTgt spid="194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194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194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1946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1000"/>
                                        <p:tgtEl>
                                          <p:spTgt spid="194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194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194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6" dur="1000"/>
                                        <p:tgtEl>
                                          <p:spTgt spid="19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14000"/>
                            </p:stCondLst>
                            <p:childTnLst>
                              <p:par>
                                <p:cTn id="108" presetID="21" presetClass="exit" presetSubtype="4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wheel(4)">
                                      <p:cBhvr>
                                        <p:cTn id="109" dur="20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21" presetClass="exit" presetSubtype="4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wheel(4)">
                                      <p:cBhvr>
                                        <p:cTn id="112" dur="2000"/>
                                        <p:tgtEl>
                                          <p:spTgt spid="194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9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4" presetID="21" presetClass="exit" presetSubtype="4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wheel(4)">
                                      <p:cBhvr>
                                        <p:cTn id="115" dur="2000"/>
                                        <p:tgtEl>
                                          <p:spTgt spid="1946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21" presetClass="exit" presetSubtype="4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wheel(4)">
                                      <p:cBhvr>
                                        <p:cTn id="118" dur="2000"/>
                                        <p:tgtEl>
                                          <p:spTgt spid="1946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9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6000"/>
                            </p:stCondLst>
                            <p:childTnLst>
                              <p:par>
                                <p:cTn id="121" presetID="21" presetClass="exit" presetSubtype="4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wheel(4)">
                                      <p:cBhvr>
                                        <p:cTn id="122" dur="2000"/>
                                        <p:tgtEl>
                                          <p:spTgt spid="194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Картинка 36 из 1116"/>
          <p:cNvPicPr>
            <a:picLocks noChangeAspect="1" noChangeArrowheads="1" noCrop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28662" y="1428736"/>
            <a:ext cx="7162766" cy="4046963"/>
          </a:xfrm>
          <a:prstGeom prst="rect">
            <a:avLst/>
          </a:prstGeom>
          <a:noFill/>
        </p:spPr>
      </p:pic>
    </p:spTree>
    <p:custDataLst>
      <p:tags r:id="rId1"/>
    </p:custDataLst>
  </p:cSld>
  <p:clrMapOvr>
    <a:masterClrMapping/>
  </p:clrMapOvr>
  <p:transition advTm="8875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21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Картинка 22 из 1109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500042"/>
            <a:ext cx="8590994" cy="5715040"/>
          </a:xfrm>
          <a:prstGeom prst="rect">
            <a:avLst/>
          </a:prstGeom>
          <a:noFill/>
        </p:spPr>
      </p:pic>
      <p:pic>
        <p:nvPicPr>
          <p:cNvPr id="4" name="Picture 2" descr="Картинка 226 из 17399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00694" y="928670"/>
            <a:ext cx="2000264" cy="2211721"/>
          </a:xfrm>
          <a:prstGeom prst="rect">
            <a:avLst/>
          </a:prstGeom>
          <a:noFill/>
        </p:spPr>
      </p:pic>
    </p:spTree>
    <p:custDataLst>
      <p:tags r:id="rId1"/>
    </p:custDataLst>
  </p:cSld>
  <p:clrMapOvr>
    <a:masterClrMapping/>
  </p:clrMapOvr>
  <p:transition advTm="14955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099 0.22387 C -0.16806 0.29533 -0.1066 0.3698 -0.05608 0.39963 C 0.01892 0.44727 0.09166 0.46554 0.10573 0.44103 C 0.11701 0.41721 0.06649 0.35777 -0.00868 0.31013 C -0.05903 0.2803 -0.15122 0.25949 -0.23212 0.25648 C -0.31025 0.25949 -0.40521 0.2803 -0.45556 0.31013 C -0.53073 0.35777 -0.58108 0.41721 -0.56719 0.44103 C -0.55313 0.46554 -0.48073 0.44727 -0.40816 0.39963 C -0.35764 0.3698 -0.29375 0.29533 -0.25434 0.22387 C -0.21268 0.1494 -0.18455 0.05111 -0.18455 -0.01156 C -0.18455 -0.10661 -0.204 -0.18108 -0.23212 -0.18108 C -0.25729 -0.18108 -0.27969 -0.10661 -0.27969 -0.01156 C -0.27969 0.05111 -0.24913 0.1494 -0.2099 0.22387 Z " pathEditMode="relative" rAng="0" ptsTypes="fffffffffffff">
                                      <p:cBhvr>
                                        <p:cTn id="6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2" y="-8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0"/>
                            </p:stCondLst>
                            <p:childTnLst>
                              <p:par>
                                <p:cTn id="8" presetID="2" presetClass="exit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9" dur="5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" dur="5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.5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6|7.4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6.4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6|4.4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6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4|0.8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4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589</TotalTime>
  <Words>6</Words>
  <Application>Microsoft Office PowerPoint</Application>
  <PresentationFormat>Экран (4:3)</PresentationFormat>
  <Paragraphs>1</Paragraphs>
  <Slides>8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гузеля</dc:creator>
  <cp:lastModifiedBy>гузеля</cp:lastModifiedBy>
  <cp:revision>59</cp:revision>
  <dcterms:created xsi:type="dcterms:W3CDTF">2012-01-08T21:38:10Z</dcterms:created>
  <dcterms:modified xsi:type="dcterms:W3CDTF">2012-01-15T14:55:36Z</dcterms:modified>
</cp:coreProperties>
</file>