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78" r:id="rId4"/>
    <p:sldId id="279" r:id="rId5"/>
    <p:sldId id="258" r:id="rId6"/>
    <p:sldId id="260" r:id="rId7"/>
    <p:sldId id="262" r:id="rId8"/>
    <p:sldId id="263" r:id="rId9"/>
    <p:sldId id="265" r:id="rId10"/>
    <p:sldId id="261" r:id="rId11"/>
    <p:sldId id="264" r:id="rId12"/>
    <p:sldId id="269" r:id="rId13"/>
    <p:sldId id="281" r:id="rId14"/>
    <p:sldId id="271" r:id="rId15"/>
    <p:sldId id="272" r:id="rId16"/>
    <p:sldId id="273" r:id="rId17"/>
    <p:sldId id="270" r:id="rId18"/>
    <p:sldId id="274" r:id="rId19"/>
    <p:sldId id="276" r:id="rId20"/>
    <p:sldId id="275" r:id="rId21"/>
    <p:sldId id="280" r:id="rId22"/>
    <p:sldId id="267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kladraz.ru/prazdniki/9-maja-den-pobedy/stihi-k-9-maja-dlja-doshkolnikov-6-7-let.html" TargetMode="External"/><Relationship Id="rId3" Type="http://schemas.openxmlformats.org/officeDocument/2006/relationships/hyperlink" Target="https://infourok.ru/kak-znakomit-detey-let-s-proizvedeniyami-o-voyne-spisok-literaturi-2958755.html" TargetMode="External"/><Relationship Id="rId7" Type="http://schemas.openxmlformats.org/officeDocument/2006/relationships/hyperlink" Target="http://900igr.net/kartinka/geografija/gorod-geroj-moskva-87924/na-rassvete-22-ijunja-1941-goda-fashistskaja-germanija-bez-objavlenija-vojny-2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espig.wordpress.com/2017/05/09/&#1087;&#1086;&#1084;&#1085;&#1080;&#1084;-&#1080;-&#1075;&#1086;&#1088;&#1076;&#1080;&#1084;&#1089;&#1103;-&#1087;&#1086;&#1076;&#1073;&#1086;&#1088;&#1082;&#1072;-&#1092;&#1086;&#1090;&#1086;&#1075;&#1088;&#1072;&#1092;&#1080;/amp/" TargetMode="External"/><Relationship Id="rId5" Type="http://schemas.openxmlformats.org/officeDocument/2006/relationships/hyperlink" Target="https://yablor.ru/blogs/pomnim-lyubim-gordimsya-den-pobedi-/5594971" TargetMode="External"/><Relationship Id="rId10" Type="http://schemas.openxmlformats.org/officeDocument/2006/relationships/hyperlink" Target="https://www.moi-detki.ru/detyam/detskie_stihi/505-detskie_stihi_k_dnyu_pobedy_9_maya.html" TargetMode="External"/><Relationship Id="rId4" Type="http://schemas.openxmlformats.org/officeDocument/2006/relationships/hyperlink" Target="https://sheba.spb.ru/bib/mihalkov-sluzhu.htm" TargetMode="External"/><Relationship Id="rId9" Type="http://schemas.openxmlformats.org/officeDocument/2006/relationships/hyperlink" Target="https://www.youtube.com/watch?v=OrnQTL2Wp6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5124" y="5877272"/>
            <a:ext cx="8640960" cy="7386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Кудряшова Ольга Валерьевна,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воспитатель МБДОУ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«Муромцевский детский сад № 7 </a:t>
            </a:r>
            <a:b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присмотра и оздоровления 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приоритетным осуществлением санитарно- гигиенических, 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профилактических 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оздоровительных мероприятий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процедур»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Муромцевского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района Омской области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5131"/>
            <a:ext cx="8136904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/>
              <a:t>Тематическое мероприятие в средней группе  </a:t>
            </a:r>
            <a:endParaRPr lang="ru-RU" sz="2400" dirty="0" smtClean="0"/>
          </a:p>
          <a:p>
            <a:pPr algn="ctr"/>
            <a:r>
              <a:rPr lang="ru-RU" sz="2400" dirty="0" smtClean="0"/>
              <a:t>"</a:t>
            </a:r>
            <a:r>
              <a:rPr lang="ru-RU" sz="2400" dirty="0"/>
              <a:t>Этот </a:t>
            </a:r>
            <a:r>
              <a:rPr lang="ru-RU" sz="2400"/>
              <a:t>День </a:t>
            </a:r>
            <a:r>
              <a:rPr lang="ru-RU" sz="2400" smtClean="0"/>
              <a:t>Победы…"</a:t>
            </a:r>
            <a:endParaRPr lang="ru-RU" sz="2400" dirty="0"/>
          </a:p>
        </p:txBody>
      </p:sp>
      <p:pic>
        <p:nvPicPr>
          <p:cNvPr id="4" name="Picture 2" descr="https://i.ytimg.com/vi/PefC0x4_Vqw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67" y="1360545"/>
            <a:ext cx="7455474" cy="419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47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https://topwar.ru/uploads/posts/2012-05/1337898238_pehota-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s://topwar.ru/uploads/posts/2012-05/1337898238_pehota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785794"/>
            <a:ext cx="8294749" cy="545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05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Катер - морской охотник МО-4 сопровождает советский транспорт в порт назначения, 22 июня 1941 - 31 декабря 1941, Кольский залив. Малый боевой корабль, предназначенный для поиска, слежения и уничтожения подводных лодок в ближней морской и прибрежной зоне; несения дозорной службы или охранения транспортных судов и кораблей. Наибольшее развитие МО-4 получили в годы Второй мировой войны. Вооружение состояло из глубинных бомб и малокалиберных орудий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89" y="3645024"/>
            <a:ext cx="4603952" cy="300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iles.balancer.ru/cache/forums/attaches/2017/04/800x600/22-4890641-chernomortsy-otbivayut-ataku-samoleta-protivnika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132" y="426760"/>
            <a:ext cx="3626302" cy="622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.mycdn.me/i?r=AzEPZsRbOZEKgBhR0XGMT1RkdqgkLw4keL2Prd1yra0G-6aKTM5SRkZCeTgDn6uOyic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47" y="116632"/>
            <a:ext cx="4944236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50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avatars.mds.yandex.net/get-zen_doc/1546191/pub_5d8bc21523bf4800ad28851a_5d8bcc6ba06eaf00b1056aec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72" y="3645024"/>
            <a:ext cx="5022398" cy="296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molbattle.ru/data/attachments/764/764149-94b93da6ce589ff308f3256215c48fe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832" y="4000503"/>
            <a:ext cx="3764309" cy="252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novostink.net/uploads/posts/2013-04/1364911936_11-nelson-stepanyan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8276"/>
            <a:ext cx="4421762" cy="322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waralbum.ru/wp-content/uploads/2010/10/0_c105_feffe9e3_orig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038" y="802743"/>
            <a:ext cx="3635896" cy="262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9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pbs.twimg.com/media/DdI16_KXUAUBWz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505"/>
            <a:ext cx="8673887" cy="67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050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s://ds04.infourok.ru/uploads/ex/0908/000b0587-fa409c0a/img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214842" cy="316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kraeved-museum.ru/wp-content/uploads/image32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4062615" cy="557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rtchive.ru/res/media/img/oy800/work/910/4331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31" y="3573016"/>
            <a:ext cx="4669449" cy="3072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https://img.tsargrad.tv/d/7/1_19421022_gaf_rr16_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4286281" cy="286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avatars.mds.yandex.net/get-pdb/1600028/4cfe705a-014c-4570-8a82-65c313dd1a3d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5310"/>
            <a:ext cx="4429156" cy="288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pbs.twimg.com/media/DC55WMAXcAAHgtv.jpg:lar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269953"/>
            <a:ext cx="4500562" cy="337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avatars.mds.yandex.net/get-pdb/1924709/e7f8cfbe-18c7-46d2-8219-2d22c4c06e8d/s12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1867"/>
            <a:ext cx="4429124" cy="332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02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s://avatars.mds.yandex.net/get-pdb/1880254/82e5311b-0b01-4631-8745-1d91b4cce59c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57166"/>
            <a:ext cx="3813043" cy="273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phototass1.cdnvideo.ru/width/1200_4ce85301/tass/m2/uploads/i/20170620/45143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786190"/>
            <a:ext cx="4063629" cy="274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cultinfo.ru/upload/iblock/07f/7480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98322"/>
            <a:ext cx="4500594" cy="305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1" y="3500438"/>
            <a:ext cx="4449029" cy="311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917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http://fablewar.ru/wp-content/gallery/pows/4c1ea9193e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15" y="116632"/>
            <a:ext cx="8215370" cy="635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9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https://pbs.twimg.com/media/D6C1OjoWwAAnf5R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9058685" cy="585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59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 descr="Помним, любим, гордимся! День Победы 9 мая 1945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63" y="160338"/>
            <a:ext cx="5057150" cy="334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 descr="https://cdn1.img.sputnik-ossetia.ru/images/634/72/63472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640" y="2420888"/>
            <a:ext cx="6228184" cy="421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3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E:\Новый ДЕТСКИЙ САД\3. по темам картинки и другое\ДЕНЬ ПОБЕДЫ\Кудряшова. Беседа с презентацией. А наутро была война\28037284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2" y="428604"/>
            <a:ext cx="9036142" cy="580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24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110"/>
            <a:ext cx="9412584" cy="705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 descr="https://avatars.mds.yandex.net/get-pdb/936249/cea89c05-374e-480c-9762-85b6f31a5b74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3177"/>
            <a:ext cx="8189689" cy="608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08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 descr="https://cdn.vashgorod.ru/uploads/images/news/fececa07d7aba4b8888de12b200544c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56" y="127701"/>
            <a:ext cx="8688012" cy="651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2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87691"/>
            <a:ext cx="8286808" cy="648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26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476672"/>
            <a:ext cx="7848872" cy="53553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Список источников:</a:t>
            </a:r>
          </a:p>
          <a:p>
            <a:pPr marL="342900" indent="-342900">
              <a:buAutoNum type="arabicPeriod"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https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infourok.ru/kak-znakomit-detey-let-s-proizvedeniyami-o-voyne-spisok-literaturi-2958755.html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4"/>
              </a:rPr>
              <a:t>sheba.spb.ru/bib/mihalkov-sluzhu.htm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https://yablor.ru/blogs/pomnim-lyubim-gordimsya-den-pobedi-/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5"/>
              </a:rPr>
              <a:t>5594971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https://vespig.wordpress.com/2017/05/09/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помним-и-гордимся-подборка-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фотографи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/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amp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/>
              </a:rPr>
              <a:t>/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7"/>
              </a:rPr>
              <a:t>900igr.net/kartinka/geografija/gorod-geroj-moskva-87924/na-rassvete-22-ijunja-1941-goda-fashistskaja-germanija-bez-objavlenija-vojny-2.html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8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/>
              </a:rPr>
              <a:t>kladraz.ru/prazdniki/9-maja-den-pobedy/stihi-k-9-maja-dlja-doshkolnikov-6-7-let.html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9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9"/>
              </a:rPr>
              <a:t>www.youtube.com/watch?v=OrnQTL2Wp6U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hlinkClick r:id="rId10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10"/>
              </a:rPr>
              <a:t>www.moi-detki.ru/detyam/detskie_stihi/505-detskie_stihi_k_dnyu_pobedy_9_maya.html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93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edia.istockphoto.com/photos/grunge-background-of-red-stone-wall-picture-id482126976?k=6&amp;m=482126976&amp;s=612x612&amp;w=0&amp;h=BUXoqlEdi4bL9DS4BQRRaPATxOSEDEpJSI0h__uKC4g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https://www.ivkprf.ru/wp-content/uploads/images/Unkers-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85728"/>
            <a:ext cx="8823913" cy="621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00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media.istockphoto.com/photos/grunge-background-of-red-stone-wall-picture-id482126976?k=6&amp;m=482126976&amp;s=612x612&amp;w=0&amp;h=BUXoqlEdi4bL9DS4BQRRaPATxOSEDEpJSI0h__uKC4g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Новый ДЕТСКИЙ САД\3. по темам картинки и другое\ДЕНЬ ПОБЕДЫ\Кудряшова. Беседа с презентацией. А наутро была война\1850831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397146"/>
            <a:ext cx="5429288" cy="646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https://pbs.twimg.com/media/CIF9LBqW8AAFoS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3786190"/>
            <a:ext cx="5460993" cy="307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00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s://images.wallpaperscraft.ru/image/poverhnost_fon_temnyy_pyatna_35126_1600x9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" y="0"/>
            <a:ext cx="91395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mtdata.ru/u22/photo7B89/20082860498-0/original.jpg#200828604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9144000" cy="629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01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http://pics2.pokazuha.ru/p217/x/m/10139879rm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22" y="652102"/>
            <a:ext cx="4055911" cy="56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ds04.infourok.ru/uploads/ex/0a69/0012a808-d460cd89/img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833" y="112629"/>
            <a:ext cx="4697543" cy="352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Дети на войне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117557" cy="299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64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i.pinimg.com/originals/40/ce/2f/40ce2fe57d1b3236c32e3e71ea5a8fa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571480"/>
            <a:ext cx="8729788" cy="566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8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cdni.rbth.com/rbthmedia/images/2019.01/original/5c48957a15e9f959b432b8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7881300" cy="590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45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s://avatars.mds.yandex.net/get-pdb/1748857/e35b7d98-2aa3-4d76-86c0-fcb152871610/s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857232"/>
            <a:ext cx="8625172" cy="509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92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54</Words>
  <Application>Microsoft Office PowerPoint</Application>
  <PresentationFormat>Экран (4:3)</PresentationFormat>
  <Paragraphs>16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59</cp:revision>
  <dcterms:created xsi:type="dcterms:W3CDTF">2019-12-08T17:12:11Z</dcterms:created>
  <dcterms:modified xsi:type="dcterms:W3CDTF">2021-04-30T15:52:19Z</dcterms:modified>
</cp:coreProperties>
</file>