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8" r:id="rId8"/>
    <p:sldId id="263" r:id="rId9"/>
    <p:sldId id="267" r:id="rId10"/>
    <p:sldId id="26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72659" y="7891709"/>
            <a:ext cx="3544763" cy="9083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чайной церемонии калмыцкого народа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Зачем в калмыцкий чай добавляют масло и чем он полезен — читать на  Gastronom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895" y="3584018"/>
            <a:ext cx="5323344" cy="293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984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дношение богам. Как готовят традиционный калмыцкий чай - Элиста - Регионы  - SmartNews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789" y="963263"/>
            <a:ext cx="8004902" cy="535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192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664" y="188640"/>
            <a:ext cx="655272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Приятного </a:t>
            </a:r>
            <a:r>
              <a:rPr lang="ru-RU" sz="4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чаепития</a:t>
            </a:r>
            <a:r>
              <a:rPr lang="ru-RU" sz="4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  <p:pic>
        <p:nvPicPr>
          <p:cNvPr id="2050" name="Picture 2" descr="http://smartnews.ru/storage/c/2014/06/27/1403874588_526445_2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4137" y="1659337"/>
            <a:ext cx="5761973" cy="4395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40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Сталинград\Sc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832" y="2492896"/>
            <a:ext cx="3312368" cy="32709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3712" y="1124745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Чайная церемония калмыцкого народа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xn----7sbbaazuatxpyidedi7gqh.xn--p1ai/i/personalii/Pallas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2420888"/>
            <a:ext cx="7864534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56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zadocs.ru/pars_docs/refs/38/37155/37155_html_1515e5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8634" y="1015326"/>
            <a:ext cx="9416068" cy="5160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023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re-tend.com/wp-content/uploads/2015/01/Salty-tea-with-yak-butt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7523" y="497024"/>
            <a:ext cx="7615825" cy="6092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099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User\Рабочий стол\Сталинград\Sca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9576" y="1011588"/>
            <a:ext cx="3392376" cy="4361628"/>
          </a:xfrm>
          <a:prstGeom prst="rect">
            <a:avLst/>
          </a:prstGeom>
          <a:noFill/>
        </p:spPr>
      </p:pic>
      <p:pic>
        <p:nvPicPr>
          <p:cNvPr id="25604" name="Picture 4" descr="C:\Documents and Settings\User\Рабочий стол\Сталинград\Sca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7636" y="1844824"/>
            <a:ext cx="451142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36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edimdoma.ru/data/recipe_steps/0026/1807/261807-real.jpg?13910015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1624" y="1124745"/>
            <a:ext cx="6667500" cy="4448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61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чему мусульмане пьют калмыцкий чай? | Ислам в Дагеста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71" y="898774"/>
            <a:ext cx="7139836" cy="535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109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s624130.vk.me/v624130100/118df/S8jFNmlf_c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476673"/>
            <a:ext cx="3810000" cy="3152775"/>
          </a:xfrm>
          <a:prstGeom prst="rect">
            <a:avLst/>
          </a:prstGeom>
          <a:noFill/>
        </p:spPr>
      </p:pic>
      <p:pic>
        <p:nvPicPr>
          <p:cNvPr id="26628" name="Picture 4" descr="http://smartnews.ru/storage/c/2014/06/27/1403874512_635600_3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744" y="3599680"/>
            <a:ext cx="4866856" cy="3258320"/>
          </a:xfrm>
          <a:prstGeom prst="rect">
            <a:avLst/>
          </a:prstGeom>
          <a:noFill/>
        </p:spPr>
      </p:pic>
      <p:pic>
        <p:nvPicPr>
          <p:cNvPr id="26630" name="Picture 6" descr="http://kushat.info/uploads/taginator/Jul-2012/borcoki-po-kalmyc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3952" y="476672"/>
            <a:ext cx="3600400" cy="3094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22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Зеленый чай с солью рецепт - Готовим с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068" y="796823"/>
            <a:ext cx="7845436" cy="560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168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TM16401375[[fn=Мэдисон]]</Template>
  <TotalTime>21</TotalTime>
  <Words>9</Words>
  <Application>Microsoft Office PowerPoint</Application>
  <PresentationFormat>Широкоэкранный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MS Shell Dlg 2</vt:lpstr>
      <vt:lpstr>Times New Roman</vt:lpstr>
      <vt:lpstr>Wingdings</vt:lpstr>
      <vt:lpstr>Wingdings 3</vt:lpstr>
      <vt:lpstr>Madison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Яя</dc:creator>
  <cp:lastModifiedBy>Яя</cp:lastModifiedBy>
  <cp:revision>3</cp:revision>
  <dcterms:created xsi:type="dcterms:W3CDTF">2023-02-10T12:34:47Z</dcterms:created>
  <dcterms:modified xsi:type="dcterms:W3CDTF">2023-02-10T12:55:57Z</dcterms:modified>
</cp:coreProperties>
</file>