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78" r:id="rId5"/>
    <p:sldId id="271" r:id="rId6"/>
    <p:sldId id="260" r:id="rId7"/>
    <p:sldId id="270" r:id="rId8"/>
    <p:sldId id="272" r:id="rId9"/>
    <p:sldId id="274" r:id="rId10"/>
    <p:sldId id="27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-558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CD9BD-31E4-4DB5-AB41-B04588340048}" type="datetimeFigureOut">
              <a:rPr lang="ru-RU" smtClean="0"/>
              <a:pPr/>
              <a:t>28.09.2020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2EC8A-FC4F-44F3-A68D-EB04BD0CAF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833657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CD9BD-31E4-4DB5-AB41-B04588340048}" type="datetimeFigureOut">
              <a:rPr lang="ru-RU" smtClean="0"/>
              <a:pPr/>
              <a:t>28.09.2020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2EC8A-FC4F-44F3-A68D-EB04BD0CAF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798742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CD9BD-31E4-4DB5-AB41-B04588340048}" type="datetimeFigureOut">
              <a:rPr lang="ru-RU" smtClean="0"/>
              <a:pPr/>
              <a:t>28.09.2020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2EC8A-FC4F-44F3-A68D-EB04BD0CAF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096579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CD9BD-31E4-4DB5-AB41-B04588340048}" type="datetimeFigureOut">
              <a:rPr lang="ru-RU" smtClean="0"/>
              <a:pPr/>
              <a:t>28.09.2020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2EC8A-FC4F-44F3-A68D-EB04BD0CAF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952962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CD9BD-31E4-4DB5-AB41-B04588340048}" type="datetimeFigureOut">
              <a:rPr lang="ru-RU" smtClean="0"/>
              <a:pPr/>
              <a:t>28.09.2020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2EC8A-FC4F-44F3-A68D-EB04BD0CAF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766523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CD9BD-31E4-4DB5-AB41-B04588340048}" type="datetimeFigureOut">
              <a:rPr lang="ru-RU" smtClean="0"/>
              <a:pPr/>
              <a:t>28.09.2020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2EC8A-FC4F-44F3-A68D-EB04BD0CAF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082844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CD9BD-31E4-4DB5-AB41-B04588340048}" type="datetimeFigureOut">
              <a:rPr lang="ru-RU" smtClean="0"/>
              <a:pPr/>
              <a:t>28.09.2020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2EC8A-FC4F-44F3-A68D-EB04BD0CAF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949398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CD9BD-31E4-4DB5-AB41-B04588340048}" type="datetimeFigureOut">
              <a:rPr lang="ru-RU" smtClean="0"/>
              <a:pPr/>
              <a:t>28.09.2020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2EC8A-FC4F-44F3-A68D-EB04BD0CAF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42150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CD9BD-31E4-4DB5-AB41-B04588340048}" type="datetimeFigureOut">
              <a:rPr lang="ru-RU" smtClean="0"/>
              <a:pPr/>
              <a:t>28.09.2020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2EC8A-FC4F-44F3-A68D-EB04BD0CAF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3282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CD9BD-31E4-4DB5-AB41-B04588340048}" type="datetimeFigureOut">
              <a:rPr lang="ru-RU" smtClean="0"/>
              <a:pPr/>
              <a:t>28.09.2020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9502EC8A-FC4F-44F3-A68D-EB04BD0CAF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15870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CD9BD-31E4-4DB5-AB41-B04588340048}" type="datetimeFigureOut">
              <a:rPr lang="ru-RU" smtClean="0"/>
              <a:pPr/>
              <a:t>28.09.2020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2EC8A-FC4F-44F3-A68D-EB04BD0CAF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848749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CD9BD-31E4-4DB5-AB41-B04588340048}" type="datetimeFigureOut">
              <a:rPr lang="ru-RU" smtClean="0"/>
              <a:pPr/>
              <a:t>28.09.2020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2EC8A-FC4F-44F3-A68D-EB04BD0CAF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45004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CD9BD-31E4-4DB5-AB41-B04588340048}" type="datetimeFigureOut">
              <a:rPr lang="ru-RU" smtClean="0"/>
              <a:pPr/>
              <a:t>28.09.2020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2EC8A-FC4F-44F3-A68D-EB04BD0CAF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808249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CD9BD-31E4-4DB5-AB41-B04588340048}" type="datetimeFigureOut">
              <a:rPr lang="ru-RU" smtClean="0"/>
              <a:pPr/>
              <a:t>28.09.2020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2EC8A-FC4F-44F3-A68D-EB04BD0CAF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42473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CD9BD-31E4-4DB5-AB41-B04588340048}" type="datetimeFigureOut">
              <a:rPr lang="ru-RU" smtClean="0"/>
              <a:pPr/>
              <a:t>28.09.2020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2EC8A-FC4F-44F3-A68D-EB04BD0CAF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057775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CD9BD-31E4-4DB5-AB41-B04588340048}" type="datetimeFigureOut">
              <a:rPr lang="ru-RU" smtClean="0"/>
              <a:pPr/>
              <a:t>28.09.2020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2EC8A-FC4F-44F3-A68D-EB04BD0CAF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63737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CD9BD-31E4-4DB5-AB41-B04588340048}" type="datetimeFigureOut">
              <a:rPr lang="ru-RU" smtClean="0"/>
              <a:pPr/>
              <a:t>28.09.2020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2EC8A-FC4F-44F3-A68D-EB04BD0CAF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80498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58CD9BD-31E4-4DB5-AB41-B04588340048}" type="datetimeFigureOut">
              <a:rPr lang="ru-RU" smtClean="0"/>
              <a:pPr/>
              <a:t>28.09.2020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502EC8A-FC4F-44F3-A68D-EB04BD0CAF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39978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video" Target="file:///F:\&#1086;&#1090;&#1082;&#1088;&#1099;&#1090;&#1099;&#1077;%20&#1091;&#1088;&#1086;&#1082;&#1080;\&#1086;&#1090;&#1082;&#1088;&#1099;&#1090;&#1099;&#1081;%20&#1091;&#1088;&#1086;&#1082;%2011%20&#1082;&#1083;&#1072;&#1089;&#1089;\videoplayback.mp4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video" Target="file:///F:\&#1086;&#1090;&#1082;&#1088;&#1099;&#1090;&#1099;&#1077;%20&#1091;&#1088;&#1086;&#1082;&#1080;\&#1086;&#1090;&#1082;&#1088;&#1099;&#1090;&#1099;&#1081;%20&#1091;&#1088;&#1086;&#1082;%2011%20&#1082;&#1083;&#1072;&#1089;&#1089;\Reklamnii_rolik__Vkladov_Banka_VTB24.mp4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videoplayback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181818" y="-142336"/>
            <a:ext cx="9799608" cy="700033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8836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65465" y="467263"/>
            <a:ext cx="10018713" cy="5510843"/>
          </a:xfrm>
        </p:spPr>
        <p:txBody>
          <a:bodyPr/>
          <a:lstStyle/>
          <a:p>
            <a:r>
              <a:rPr lang="ru-RU" sz="2800" dirty="0" smtClean="0"/>
              <a:t>Сегодня я узнал(а) …………. .</a:t>
            </a:r>
          </a:p>
          <a:p>
            <a:r>
              <a:rPr lang="ru-RU" sz="2800" dirty="0" smtClean="0"/>
              <a:t>Было интересно (не интересно) потому что ……………. .</a:t>
            </a:r>
          </a:p>
          <a:p>
            <a:r>
              <a:rPr lang="ru-RU" sz="2800" dirty="0" smtClean="0"/>
              <a:t>Теперь я могу ………………. .</a:t>
            </a:r>
          </a:p>
          <a:p>
            <a:r>
              <a:rPr lang="ru-RU" sz="2800" dirty="0" smtClean="0"/>
              <a:t>У меня получилось ………. .</a:t>
            </a:r>
          </a:p>
          <a:p>
            <a:r>
              <a:rPr lang="ru-RU" sz="2800" dirty="0" smtClean="0"/>
              <a:t>На уроке я работал(а) на  …..</a:t>
            </a:r>
            <a:endParaRPr lang="ru-RU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Reklamnii_rolik__Vkladov_Banka_VTB24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586595" y="0"/>
            <a:ext cx="10955547" cy="686447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48179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32591" y="1147118"/>
            <a:ext cx="10133839" cy="483961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задач на проценты».</a:t>
            </a:r>
          </a:p>
          <a:p>
            <a:pPr marL="0" indent="0" algn="r">
              <a:buNone/>
            </a:pPr>
            <a:r>
              <a:rPr lang="ru-RU" sz="4400" dirty="0" smtClean="0">
                <a:solidFill>
                  <a:srgbClr val="FF0000"/>
                </a:solidFill>
                <a:latin typeface="Monotype Corsiva" pitchFamily="66" charset="0"/>
              </a:rPr>
              <a:t>Доверяй, но проверяй</a:t>
            </a:r>
            <a:r>
              <a:rPr lang="ru-RU" sz="3600" dirty="0" smtClean="0">
                <a:solidFill>
                  <a:srgbClr val="FF0000"/>
                </a:solidFill>
                <a:latin typeface="Monotype Corsiva" pitchFamily="66" charset="0"/>
              </a:rPr>
              <a:t>!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16000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7443" y="194095"/>
            <a:ext cx="10018713" cy="1752599"/>
          </a:xfrm>
        </p:spPr>
        <p:txBody>
          <a:bodyPr/>
          <a:lstStyle/>
          <a:p>
            <a:pPr eaLnBrk="1" hangingPunct="1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ЗАДАЧИ  УРОКА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79200" y="2028644"/>
            <a:ext cx="10018713" cy="3124201"/>
          </a:xfrm>
        </p:spPr>
        <p:txBody>
          <a:bodyPr>
            <a:normAutofit/>
          </a:bodyPr>
          <a:lstStyle/>
          <a:p>
            <a:pPr eaLnBrk="1" hangingPunct="1">
              <a:buFont typeface="Wingdings" pitchFamily="2" charset="2"/>
              <a:buChar char="Ø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Закрепить знания по теме «процент»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Char char="Ø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Научиться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решать задачи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 проценты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Char char="Ø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Узнать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где  еще кроме математики используют проценты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72077" y="461617"/>
            <a:ext cx="5040054" cy="5827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58451" y="1519881"/>
            <a:ext cx="10018713" cy="485620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сегодняшний день в Сбербанке действует процентная ставка для выдачи кредита под </a:t>
            </a:r>
            <a:r>
              <a:rPr lang="ru-RU" sz="4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12% </a:t>
            </a:r>
            <a:r>
              <a:rPr lang="ru-RU" sz="4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годовых, а в ВТБ банке </a:t>
            </a:r>
            <a:r>
              <a:rPr lang="ru-RU" sz="4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10%. </a:t>
            </a:r>
            <a:r>
              <a:rPr lang="ru-RU" sz="4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Рассчитайте какую сумму мы с вами переплатим через год, если возьмем кредит </a:t>
            </a:r>
            <a:r>
              <a:rPr lang="ru-RU" sz="4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400</a:t>
            </a:r>
            <a:r>
              <a:rPr lang="ru-RU" sz="4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тысяч.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1582501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109555" y="681329"/>
            <a:ext cx="8838029" cy="3321328"/>
          </a:xfrm>
        </p:spPr>
        <p:txBody>
          <a:bodyPr>
            <a:noAutofit/>
          </a:bodyPr>
          <a:lstStyle/>
          <a:p>
            <a:pPr algn="l"/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сновные 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виды задач на проценты: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1.нахождение % от числа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2.нахождение числа по его %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74091" y="415504"/>
            <a:ext cx="10018713" cy="549359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Задача №1.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Ученик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прочитал 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138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страниц, что составляет 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23%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числа всех страниц в книге. Сколько страниц в книге?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Задача №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прошлом году Илья сдал ОГЭ по математике на 55 баллов. В этом году его друг Артем сдал ОГЭ с результатом на 20% больше, чем Илья. Сколько баллов набрал Артем в этом году?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15299" y="984848"/>
            <a:ext cx="10018713" cy="3124201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Задача. </a:t>
            </a:r>
          </a:p>
          <a:p>
            <a:pPr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Завод должен был за месяц изготовить </a:t>
            </a: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200 изделий, а изготовил 2 280 изделий. На сколько процентов завод перевыполнил план?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Параллакс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TM03457496[[fn=Параллакс]]</Template>
  <TotalTime>793</TotalTime>
  <Words>118</Words>
  <Application>Microsoft Office PowerPoint</Application>
  <PresentationFormat>Произвольный</PresentationFormat>
  <Paragraphs>20</Paragraphs>
  <Slides>10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Параллакс</vt:lpstr>
      <vt:lpstr>Слайд 1</vt:lpstr>
      <vt:lpstr>Слайд 2</vt:lpstr>
      <vt:lpstr>Слайд 3</vt:lpstr>
      <vt:lpstr>ЗАДАЧИ  УРОКА</vt:lpstr>
      <vt:lpstr>Слайд 5</vt:lpstr>
      <vt:lpstr>Слайд 6</vt:lpstr>
      <vt:lpstr>Основные виды задач на проценты:  1.нахождение % от числа 2.нахождение числа по его % </vt:lpstr>
      <vt:lpstr>Слайд 8</vt:lpstr>
      <vt:lpstr>Слайд 9</vt:lpstr>
      <vt:lpstr>Слайд 10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iphone</dc:creator>
  <cp:lastModifiedBy>uzer</cp:lastModifiedBy>
  <cp:revision>78</cp:revision>
  <dcterms:created xsi:type="dcterms:W3CDTF">2019-04-23T08:45:36Z</dcterms:created>
  <dcterms:modified xsi:type="dcterms:W3CDTF">2020-09-28T17:15:17Z</dcterms:modified>
</cp:coreProperties>
</file>