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56"/>
  </p:notesMasterIdLst>
  <p:sldIdLst>
    <p:sldId id="308" r:id="rId2"/>
    <p:sldId id="268" r:id="rId3"/>
    <p:sldId id="269" r:id="rId4"/>
    <p:sldId id="310" r:id="rId5"/>
    <p:sldId id="273" r:id="rId6"/>
    <p:sldId id="257" r:id="rId7"/>
    <p:sldId id="258" r:id="rId8"/>
    <p:sldId id="260" r:id="rId9"/>
    <p:sldId id="261" r:id="rId10"/>
    <p:sldId id="262" r:id="rId11"/>
    <p:sldId id="263" r:id="rId12"/>
    <p:sldId id="259" r:id="rId13"/>
    <p:sldId id="281" r:id="rId14"/>
    <p:sldId id="289" r:id="rId15"/>
    <p:sldId id="275" r:id="rId16"/>
    <p:sldId id="276" r:id="rId17"/>
    <p:sldId id="279" r:id="rId18"/>
    <p:sldId id="306" r:id="rId19"/>
    <p:sldId id="270" r:id="rId20"/>
    <p:sldId id="271" r:id="rId21"/>
    <p:sldId id="267" r:id="rId22"/>
    <p:sldId id="274" r:id="rId23"/>
    <p:sldId id="302" r:id="rId24"/>
    <p:sldId id="295" r:id="rId25"/>
    <p:sldId id="296" r:id="rId26"/>
    <p:sldId id="293" r:id="rId27"/>
    <p:sldId id="294" r:id="rId28"/>
    <p:sldId id="297" r:id="rId29"/>
    <p:sldId id="284" r:id="rId30"/>
    <p:sldId id="291" r:id="rId31"/>
    <p:sldId id="292" r:id="rId32"/>
    <p:sldId id="303" r:id="rId33"/>
    <p:sldId id="304" r:id="rId34"/>
    <p:sldId id="307" r:id="rId35"/>
    <p:sldId id="386" r:id="rId36"/>
    <p:sldId id="407" r:id="rId37"/>
    <p:sldId id="406" r:id="rId38"/>
    <p:sldId id="340" r:id="rId39"/>
    <p:sldId id="382" r:id="rId40"/>
    <p:sldId id="383" r:id="rId41"/>
    <p:sldId id="384" r:id="rId42"/>
    <p:sldId id="411" r:id="rId43"/>
    <p:sldId id="390" r:id="rId44"/>
    <p:sldId id="391" r:id="rId45"/>
    <p:sldId id="392" r:id="rId46"/>
    <p:sldId id="393" r:id="rId47"/>
    <p:sldId id="394" r:id="rId48"/>
    <p:sldId id="395" r:id="rId49"/>
    <p:sldId id="396" r:id="rId50"/>
    <p:sldId id="399" r:id="rId51"/>
    <p:sldId id="400" r:id="rId52"/>
    <p:sldId id="401" r:id="rId53"/>
    <p:sldId id="402" r:id="rId54"/>
    <p:sldId id="272" r:id="rId5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CCFF"/>
    <a:srgbClr val="FF3300"/>
    <a:srgbClr val="00FF00"/>
    <a:srgbClr val="0000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36" autoAdjust="0"/>
    <p:restoredTop sz="94706" autoAdjust="0"/>
  </p:normalViewPr>
  <p:slideViewPr>
    <p:cSldViewPr>
      <p:cViewPr varScale="1">
        <p:scale>
          <a:sx n="81" d="100"/>
          <a:sy n="81" d="100"/>
        </p:scale>
        <p:origin x="146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image" Target="../media/image14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12" Type="http://schemas.openxmlformats.org/officeDocument/2006/relationships/image" Target="../media/image13.wmf"/><Relationship Id="rId17" Type="http://schemas.openxmlformats.org/officeDocument/2006/relationships/image" Target="../media/image18.wmf"/><Relationship Id="rId2" Type="http://schemas.openxmlformats.org/officeDocument/2006/relationships/image" Target="../media/image3.wmf"/><Relationship Id="rId16" Type="http://schemas.openxmlformats.org/officeDocument/2006/relationships/image" Target="../media/image17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11" Type="http://schemas.openxmlformats.org/officeDocument/2006/relationships/image" Target="../media/image12.wmf"/><Relationship Id="rId5" Type="http://schemas.openxmlformats.org/officeDocument/2006/relationships/image" Target="../media/image6.wmf"/><Relationship Id="rId15" Type="http://schemas.openxmlformats.org/officeDocument/2006/relationships/image" Target="../media/image1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Relationship Id="rId14" Type="http://schemas.openxmlformats.org/officeDocument/2006/relationships/image" Target="../media/image1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Relationship Id="rId4" Type="http://schemas.openxmlformats.org/officeDocument/2006/relationships/image" Target="../media/image95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wmf"/><Relationship Id="rId13" Type="http://schemas.openxmlformats.org/officeDocument/2006/relationships/image" Target="../media/image109.wmf"/><Relationship Id="rId3" Type="http://schemas.openxmlformats.org/officeDocument/2006/relationships/image" Target="../media/image99.wmf"/><Relationship Id="rId7" Type="http://schemas.openxmlformats.org/officeDocument/2006/relationships/image" Target="../media/image103.wmf"/><Relationship Id="rId12" Type="http://schemas.openxmlformats.org/officeDocument/2006/relationships/image" Target="../media/image108.wmf"/><Relationship Id="rId2" Type="http://schemas.openxmlformats.org/officeDocument/2006/relationships/image" Target="../media/image98.wmf"/><Relationship Id="rId16" Type="http://schemas.openxmlformats.org/officeDocument/2006/relationships/image" Target="../media/image112.wmf"/><Relationship Id="rId1" Type="http://schemas.openxmlformats.org/officeDocument/2006/relationships/image" Target="../media/image97.wmf"/><Relationship Id="rId6" Type="http://schemas.openxmlformats.org/officeDocument/2006/relationships/image" Target="../media/image102.wmf"/><Relationship Id="rId11" Type="http://schemas.openxmlformats.org/officeDocument/2006/relationships/image" Target="../media/image107.wmf"/><Relationship Id="rId5" Type="http://schemas.openxmlformats.org/officeDocument/2006/relationships/image" Target="../media/image101.wmf"/><Relationship Id="rId15" Type="http://schemas.openxmlformats.org/officeDocument/2006/relationships/image" Target="../media/image111.wmf"/><Relationship Id="rId10" Type="http://schemas.openxmlformats.org/officeDocument/2006/relationships/image" Target="../media/image106.wmf"/><Relationship Id="rId4" Type="http://schemas.openxmlformats.org/officeDocument/2006/relationships/image" Target="../media/image100.wmf"/><Relationship Id="rId9" Type="http://schemas.openxmlformats.org/officeDocument/2006/relationships/image" Target="../media/image105.wmf"/><Relationship Id="rId14" Type="http://schemas.openxmlformats.org/officeDocument/2006/relationships/image" Target="../media/image11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6" Type="http://schemas.openxmlformats.org/officeDocument/2006/relationships/image" Target="../media/image118.wmf"/><Relationship Id="rId5" Type="http://schemas.openxmlformats.org/officeDocument/2006/relationships/image" Target="../media/image117.wmf"/><Relationship Id="rId4" Type="http://schemas.openxmlformats.org/officeDocument/2006/relationships/image" Target="../media/image116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13" Type="http://schemas.openxmlformats.org/officeDocument/2006/relationships/image" Target="../media/image131.wmf"/><Relationship Id="rId3" Type="http://schemas.openxmlformats.org/officeDocument/2006/relationships/image" Target="../media/image121.wmf"/><Relationship Id="rId7" Type="http://schemas.openxmlformats.org/officeDocument/2006/relationships/image" Target="../media/image125.wmf"/><Relationship Id="rId12" Type="http://schemas.openxmlformats.org/officeDocument/2006/relationships/image" Target="../media/image130.wmf"/><Relationship Id="rId2" Type="http://schemas.openxmlformats.org/officeDocument/2006/relationships/image" Target="../media/image120.wmf"/><Relationship Id="rId16" Type="http://schemas.openxmlformats.org/officeDocument/2006/relationships/image" Target="../media/image134.wmf"/><Relationship Id="rId1" Type="http://schemas.openxmlformats.org/officeDocument/2006/relationships/image" Target="../media/image119.wmf"/><Relationship Id="rId6" Type="http://schemas.openxmlformats.org/officeDocument/2006/relationships/image" Target="../media/image124.wmf"/><Relationship Id="rId11" Type="http://schemas.openxmlformats.org/officeDocument/2006/relationships/image" Target="../media/image129.wmf"/><Relationship Id="rId5" Type="http://schemas.openxmlformats.org/officeDocument/2006/relationships/image" Target="../media/image123.wmf"/><Relationship Id="rId15" Type="http://schemas.openxmlformats.org/officeDocument/2006/relationships/image" Target="../media/image133.wmf"/><Relationship Id="rId10" Type="http://schemas.openxmlformats.org/officeDocument/2006/relationships/image" Target="../media/image128.wmf"/><Relationship Id="rId4" Type="http://schemas.openxmlformats.org/officeDocument/2006/relationships/image" Target="../media/image122.wmf"/><Relationship Id="rId9" Type="http://schemas.openxmlformats.org/officeDocument/2006/relationships/image" Target="../media/image127.wmf"/><Relationship Id="rId14" Type="http://schemas.openxmlformats.org/officeDocument/2006/relationships/image" Target="../media/image13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Relationship Id="rId4" Type="http://schemas.openxmlformats.org/officeDocument/2006/relationships/image" Target="../media/image138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13" Type="http://schemas.openxmlformats.org/officeDocument/2006/relationships/image" Target="../media/image153.wmf"/><Relationship Id="rId3" Type="http://schemas.openxmlformats.org/officeDocument/2006/relationships/image" Target="../media/image143.wmf"/><Relationship Id="rId7" Type="http://schemas.openxmlformats.org/officeDocument/2006/relationships/image" Target="../media/image147.wmf"/><Relationship Id="rId12" Type="http://schemas.openxmlformats.org/officeDocument/2006/relationships/image" Target="../media/image152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Relationship Id="rId6" Type="http://schemas.openxmlformats.org/officeDocument/2006/relationships/image" Target="../media/image146.wmf"/><Relationship Id="rId11" Type="http://schemas.openxmlformats.org/officeDocument/2006/relationships/image" Target="../media/image151.wmf"/><Relationship Id="rId5" Type="http://schemas.openxmlformats.org/officeDocument/2006/relationships/image" Target="../media/image145.wmf"/><Relationship Id="rId10" Type="http://schemas.openxmlformats.org/officeDocument/2006/relationships/image" Target="../media/image150.wmf"/><Relationship Id="rId4" Type="http://schemas.openxmlformats.org/officeDocument/2006/relationships/image" Target="../media/image144.wmf"/><Relationship Id="rId9" Type="http://schemas.openxmlformats.org/officeDocument/2006/relationships/image" Target="../media/image149.wmf"/><Relationship Id="rId14" Type="http://schemas.openxmlformats.org/officeDocument/2006/relationships/image" Target="../media/image15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wmf"/><Relationship Id="rId2" Type="http://schemas.openxmlformats.org/officeDocument/2006/relationships/image" Target="../media/image156.wmf"/><Relationship Id="rId1" Type="http://schemas.openxmlformats.org/officeDocument/2006/relationships/image" Target="../media/image155.wmf"/><Relationship Id="rId4" Type="http://schemas.openxmlformats.org/officeDocument/2006/relationships/image" Target="../media/image157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wmf"/><Relationship Id="rId13" Type="http://schemas.openxmlformats.org/officeDocument/2006/relationships/image" Target="../media/image172.wmf"/><Relationship Id="rId18" Type="http://schemas.openxmlformats.org/officeDocument/2006/relationships/image" Target="../media/image175.wmf"/><Relationship Id="rId3" Type="http://schemas.openxmlformats.org/officeDocument/2006/relationships/image" Target="../media/image162.wmf"/><Relationship Id="rId7" Type="http://schemas.openxmlformats.org/officeDocument/2006/relationships/image" Target="../media/image166.wmf"/><Relationship Id="rId12" Type="http://schemas.openxmlformats.org/officeDocument/2006/relationships/image" Target="../media/image171.wmf"/><Relationship Id="rId17" Type="http://schemas.openxmlformats.org/officeDocument/2006/relationships/image" Target="../media/image111.wmf"/><Relationship Id="rId2" Type="http://schemas.openxmlformats.org/officeDocument/2006/relationships/image" Target="../media/image161.wmf"/><Relationship Id="rId16" Type="http://schemas.openxmlformats.org/officeDocument/2006/relationships/image" Target="../media/image110.wmf"/><Relationship Id="rId1" Type="http://schemas.openxmlformats.org/officeDocument/2006/relationships/image" Target="../media/image160.wmf"/><Relationship Id="rId6" Type="http://schemas.openxmlformats.org/officeDocument/2006/relationships/image" Target="../media/image165.wmf"/><Relationship Id="rId11" Type="http://schemas.openxmlformats.org/officeDocument/2006/relationships/image" Target="../media/image170.wmf"/><Relationship Id="rId5" Type="http://schemas.openxmlformats.org/officeDocument/2006/relationships/image" Target="../media/image164.wmf"/><Relationship Id="rId15" Type="http://schemas.openxmlformats.org/officeDocument/2006/relationships/image" Target="../media/image174.wmf"/><Relationship Id="rId10" Type="http://schemas.openxmlformats.org/officeDocument/2006/relationships/image" Target="../media/image169.wmf"/><Relationship Id="rId4" Type="http://schemas.openxmlformats.org/officeDocument/2006/relationships/image" Target="../media/image163.wmf"/><Relationship Id="rId9" Type="http://schemas.openxmlformats.org/officeDocument/2006/relationships/image" Target="../media/image168.wmf"/><Relationship Id="rId14" Type="http://schemas.openxmlformats.org/officeDocument/2006/relationships/image" Target="../media/image173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wmf"/><Relationship Id="rId13" Type="http://schemas.openxmlformats.org/officeDocument/2006/relationships/image" Target="../media/image188.wmf"/><Relationship Id="rId3" Type="http://schemas.openxmlformats.org/officeDocument/2006/relationships/image" Target="../media/image178.wmf"/><Relationship Id="rId7" Type="http://schemas.openxmlformats.org/officeDocument/2006/relationships/image" Target="../media/image182.wmf"/><Relationship Id="rId12" Type="http://schemas.openxmlformats.org/officeDocument/2006/relationships/image" Target="../media/image187.wmf"/><Relationship Id="rId2" Type="http://schemas.openxmlformats.org/officeDocument/2006/relationships/image" Target="../media/image177.wmf"/><Relationship Id="rId1" Type="http://schemas.openxmlformats.org/officeDocument/2006/relationships/image" Target="../media/image176.wmf"/><Relationship Id="rId6" Type="http://schemas.openxmlformats.org/officeDocument/2006/relationships/image" Target="../media/image181.wmf"/><Relationship Id="rId11" Type="http://schemas.openxmlformats.org/officeDocument/2006/relationships/image" Target="../media/image186.wmf"/><Relationship Id="rId5" Type="http://schemas.openxmlformats.org/officeDocument/2006/relationships/image" Target="../media/image180.wmf"/><Relationship Id="rId10" Type="http://schemas.openxmlformats.org/officeDocument/2006/relationships/image" Target="../media/image185.wmf"/><Relationship Id="rId4" Type="http://schemas.openxmlformats.org/officeDocument/2006/relationships/image" Target="../media/image179.wmf"/><Relationship Id="rId9" Type="http://schemas.openxmlformats.org/officeDocument/2006/relationships/image" Target="../media/image184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wmf"/><Relationship Id="rId2" Type="http://schemas.openxmlformats.org/officeDocument/2006/relationships/image" Target="../media/image190.wmf"/><Relationship Id="rId1" Type="http://schemas.openxmlformats.org/officeDocument/2006/relationships/image" Target="../media/image189.wmf"/><Relationship Id="rId4" Type="http://schemas.openxmlformats.org/officeDocument/2006/relationships/image" Target="../media/image19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0" Type="http://schemas.openxmlformats.org/officeDocument/2006/relationships/image" Target="../media/image28.wmf"/><Relationship Id="rId4" Type="http://schemas.openxmlformats.org/officeDocument/2006/relationships/image" Target="../media/image22.wmf"/><Relationship Id="rId9" Type="http://schemas.openxmlformats.org/officeDocument/2006/relationships/image" Target="../media/image27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wmf"/><Relationship Id="rId13" Type="http://schemas.openxmlformats.org/officeDocument/2006/relationships/image" Target="../media/image204.wmf"/><Relationship Id="rId3" Type="http://schemas.openxmlformats.org/officeDocument/2006/relationships/image" Target="../media/image195.wmf"/><Relationship Id="rId7" Type="http://schemas.openxmlformats.org/officeDocument/2006/relationships/image" Target="../media/image199.wmf"/><Relationship Id="rId12" Type="http://schemas.openxmlformats.org/officeDocument/2006/relationships/image" Target="../media/image152.wmf"/><Relationship Id="rId2" Type="http://schemas.openxmlformats.org/officeDocument/2006/relationships/image" Target="../media/image141.wmf"/><Relationship Id="rId1" Type="http://schemas.openxmlformats.org/officeDocument/2006/relationships/image" Target="../media/image194.wmf"/><Relationship Id="rId6" Type="http://schemas.openxmlformats.org/officeDocument/2006/relationships/image" Target="../media/image198.wmf"/><Relationship Id="rId11" Type="http://schemas.openxmlformats.org/officeDocument/2006/relationships/image" Target="../media/image203.wmf"/><Relationship Id="rId5" Type="http://schemas.openxmlformats.org/officeDocument/2006/relationships/image" Target="../media/image197.wmf"/><Relationship Id="rId15" Type="http://schemas.openxmlformats.org/officeDocument/2006/relationships/image" Target="../media/image206.wmf"/><Relationship Id="rId10" Type="http://schemas.openxmlformats.org/officeDocument/2006/relationships/image" Target="../media/image202.wmf"/><Relationship Id="rId4" Type="http://schemas.openxmlformats.org/officeDocument/2006/relationships/image" Target="../media/image196.wmf"/><Relationship Id="rId9" Type="http://schemas.openxmlformats.org/officeDocument/2006/relationships/image" Target="../media/image201.wmf"/><Relationship Id="rId14" Type="http://schemas.openxmlformats.org/officeDocument/2006/relationships/image" Target="../media/image205.wmf"/></Relationships>
</file>

<file path=ppt/drawings/_rels/vmlDrawing2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wmf"/><Relationship Id="rId7" Type="http://schemas.openxmlformats.org/officeDocument/2006/relationships/image" Target="../media/image213.wmf"/><Relationship Id="rId2" Type="http://schemas.openxmlformats.org/officeDocument/2006/relationships/image" Target="../media/image208.wmf"/><Relationship Id="rId1" Type="http://schemas.openxmlformats.org/officeDocument/2006/relationships/image" Target="../media/image207.wmf"/><Relationship Id="rId6" Type="http://schemas.openxmlformats.org/officeDocument/2006/relationships/image" Target="../media/image212.wmf"/><Relationship Id="rId5" Type="http://schemas.openxmlformats.org/officeDocument/2006/relationships/image" Target="../media/image211.wmf"/><Relationship Id="rId4" Type="http://schemas.openxmlformats.org/officeDocument/2006/relationships/image" Target="../media/image210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wmf"/><Relationship Id="rId3" Type="http://schemas.openxmlformats.org/officeDocument/2006/relationships/image" Target="../media/image218.wmf"/><Relationship Id="rId7" Type="http://schemas.openxmlformats.org/officeDocument/2006/relationships/image" Target="../media/image222.wmf"/><Relationship Id="rId2" Type="http://schemas.openxmlformats.org/officeDocument/2006/relationships/image" Target="../media/image217.wmf"/><Relationship Id="rId1" Type="http://schemas.openxmlformats.org/officeDocument/2006/relationships/image" Target="../media/image216.wmf"/><Relationship Id="rId6" Type="http://schemas.openxmlformats.org/officeDocument/2006/relationships/image" Target="../media/image221.wmf"/><Relationship Id="rId5" Type="http://schemas.openxmlformats.org/officeDocument/2006/relationships/image" Target="../media/image220.wmf"/><Relationship Id="rId4" Type="http://schemas.openxmlformats.org/officeDocument/2006/relationships/image" Target="../media/image219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3.wmf"/><Relationship Id="rId3" Type="http://schemas.openxmlformats.org/officeDocument/2006/relationships/image" Target="../media/image228.wmf"/><Relationship Id="rId7" Type="http://schemas.openxmlformats.org/officeDocument/2006/relationships/image" Target="../media/image232.wmf"/><Relationship Id="rId2" Type="http://schemas.openxmlformats.org/officeDocument/2006/relationships/image" Target="../media/image227.wmf"/><Relationship Id="rId1" Type="http://schemas.openxmlformats.org/officeDocument/2006/relationships/image" Target="../media/image226.wmf"/><Relationship Id="rId6" Type="http://schemas.openxmlformats.org/officeDocument/2006/relationships/image" Target="../media/image231.wmf"/><Relationship Id="rId5" Type="http://schemas.openxmlformats.org/officeDocument/2006/relationships/image" Target="../media/image230.wmf"/><Relationship Id="rId4" Type="http://schemas.openxmlformats.org/officeDocument/2006/relationships/image" Target="../media/image229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wmf"/><Relationship Id="rId3" Type="http://schemas.openxmlformats.org/officeDocument/2006/relationships/image" Target="../media/image236.wmf"/><Relationship Id="rId7" Type="http://schemas.openxmlformats.org/officeDocument/2006/relationships/image" Target="../media/image240.wmf"/><Relationship Id="rId2" Type="http://schemas.openxmlformats.org/officeDocument/2006/relationships/image" Target="../media/image235.wmf"/><Relationship Id="rId1" Type="http://schemas.openxmlformats.org/officeDocument/2006/relationships/image" Target="../media/image234.wmf"/><Relationship Id="rId6" Type="http://schemas.openxmlformats.org/officeDocument/2006/relationships/image" Target="../media/image239.wmf"/><Relationship Id="rId5" Type="http://schemas.openxmlformats.org/officeDocument/2006/relationships/image" Target="../media/image238.wmf"/><Relationship Id="rId4" Type="http://schemas.openxmlformats.org/officeDocument/2006/relationships/image" Target="../media/image237.wmf"/><Relationship Id="rId9" Type="http://schemas.openxmlformats.org/officeDocument/2006/relationships/image" Target="../media/image242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wmf"/><Relationship Id="rId7" Type="http://schemas.openxmlformats.org/officeDocument/2006/relationships/image" Target="../media/image251.wmf"/><Relationship Id="rId2" Type="http://schemas.openxmlformats.org/officeDocument/2006/relationships/image" Target="../media/image246.wmf"/><Relationship Id="rId1" Type="http://schemas.openxmlformats.org/officeDocument/2006/relationships/image" Target="../media/image245.wmf"/><Relationship Id="rId6" Type="http://schemas.openxmlformats.org/officeDocument/2006/relationships/image" Target="../media/image250.wmf"/><Relationship Id="rId5" Type="http://schemas.openxmlformats.org/officeDocument/2006/relationships/image" Target="../media/image249.wmf"/><Relationship Id="rId4" Type="http://schemas.openxmlformats.org/officeDocument/2006/relationships/image" Target="../media/image248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wmf"/><Relationship Id="rId7" Type="http://schemas.openxmlformats.org/officeDocument/2006/relationships/image" Target="../media/image260.wmf"/><Relationship Id="rId2" Type="http://schemas.openxmlformats.org/officeDocument/2006/relationships/image" Target="../media/image255.wmf"/><Relationship Id="rId1" Type="http://schemas.openxmlformats.org/officeDocument/2006/relationships/image" Target="../media/image254.wmf"/><Relationship Id="rId6" Type="http://schemas.openxmlformats.org/officeDocument/2006/relationships/image" Target="../media/image259.wmf"/><Relationship Id="rId5" Type="http://schemas.openxmlformats.org/officeDocument/2006/relationships/image" Target="../media/image258.wmf"/><Relationship Id="rId4" Type="http://schemas.openxmlformats.org/officeDocument/2006/relationships/image" Target="../media/image257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wmf"/><Relationship Id="rId7" Type="http://schemas.openxmlformats.org/officeDocument/2006/relationships/image" Target="../media/image266.wmf"/><Relationship Id="rId2" Type="http://schemas.openxmlformats.org/officeDocument/2006/relationships/image" Target="../media/image261.wmf"/><Relationship Id="rId1" Type="http://schemas.openxmlformats.org/officeDocument/2006/relationships/image" Target="../media/image94.wmf"/><Relationship Id="rId6" Type="http://schemas.openxmlformats.org/officeDocument/2006/relationships/image" Target="../media/image265.wmf"/><Relationship Id="rId5" Type="http://schemas.openxmlformats.org/officeDocument/2006/relationships/image" Target="../media/image264.wmf"/><Relationship Id="rId4" Type="http://schemas.openxmlformats.org/officeDocument/2006/relationships/image" Target="../media/image263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4.wmf"/><Relationship Id="rId3" Type="http://schemas.openxmlformats.org/officeDocument/2006/relationships/image" Target="../media/image269.wmf"/><Relationship Id="rId7" Type="http://schemas.openxmlformats.org/officeDocument/2006/relationships/image" Target="../media/image273.wmf"/><Relationship Id="rId2" Type="http://schemas.openxmlformats.org/officeDocument/2006/relationships/image" Target="../media/image268.wmf"/><Relationship Id="rId1" Type="http://schemas.openxmlformats.org/officeDocument/2006/relationships/image" Target="../media/image267.wmf"/><Relationship Id="rId6" Type="http://schemas.openxmlformats.org/officeDocument/2006/relationships/image" Target="../media/image272.wmf"/><Relationship Id="rId5" Type="http://schemas.openxmlformats.org/officeDocument/2006/relationships/image" Target="../media/image271.wmf"/><Relationship Id="rId10" Type="http://schemas.openxmlformats.org/officeDocument/2006/relationships/image" Target="../media/image276.wmf"/><Relationship Id="rId4" Type="http://schemas.openxmlformats.org/officeDocument/2006/relationships/image" Target="../media/image270.wmf"/><Relationship Id="rId9" Type="http://schemas.openxmlformats.org/officeDocument/2006/relationships/image" Target="../media/image275.wmf"/></Relationships>
</file>

<file path=ppt/drawings/_rels/vmlDrawing2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6.wmf"/><Relationship Id="rId3" Type="http://schemas.openxmlformats.org/officeDocument/2006/relationships/image" Target="../media/image281.wmf"/><Relationship Id="rId7" Type="http://schemas.openxmlformats.org/officeDocument/2006/relationships/image" Target="../media/image285.wmf"/><Relationship Id="rId12" Type="http://schemas.openxmlformats.org/officeDocument/2006/relationships/image" Target="../media/image290.wmf"/><Relationship Id="rId2" Type="http://schemas.openxmlformats.org/officeDocument/2006/relationships/image" Target="../media/image280.wmf"/><Relationship Id="rId1" Type="http://schemas.openxmlformats.org/officeDocument/2006/relationships/image" Target="../media/image279.wmf"/><Relationship Id="rId6" Type="http://schemas.openxmlformats.org/officeDocument/2006/relationships/image" Target="../media/image284.wmf"/><Relationship Id="rId11" Type="http://schemas.openxmlformats.org/officeDocument/2006/relationships/image" Target="../media/image289.wmf"/><Relationship Id="rId5" Type="http://schemas.openxmlformats.org/officeDocument/2006/relationships/image" Target="../media/image283.wmf"/><Relationship Id="rId10" Type="http://schemas.openxmlformats.org/officeDocument/2006/relationships/image" Target="../media/image288.wmf"/><Relationship Id="rId4" Type="http://schemas.openxmlformats.org/officeDocument/2006/relationships/image" Target="../media/image282.wmf"/><Relationship Id="rId9" Type="http://schemas.openxmlformats.org/officeDocument/2006/relationships/image" Target="../media/image28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9.wmf"/><Relationship Id="rId2" Type="http://schemas.openxmlformats.org/officeDocument/2006/relationships/image" Target="../media/image298.wmf"/><Relationship Id="rId1" Type="http://schemas.openxmlformats.org/officeDocument/2006/relationships/image" Target="../media/image297.wmf"/><Relationship Id="rId6" Type="http://schemas.openxmlformats.org/officeDocument/2006/relationships/image" Target="../media/image302.wmf"/><Relationship Id="rId5" Type="http://schemas.openxmlformats.org/officeDocument/2006/relationships/image" Target="../media/image301.wmf"/><Relationship Id="rId4" Type="http://schemas.openxmlformats.org/officeDocument/2006/relationships/image" Target="../media/image300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wmf"/><Relationship Id="rId2" Type="http://schemas.openxmlformats.org/officeDocument/2006/relationships/image" Target="../media/image304.wmf"/><Relationship Id="rId1" Type="http://schemas.openxmlformats.org/officeDocument/2006/relationships/image" Target="../media/image303.wmf"/><Relationship Id="rId4" Type="http://schemas.openxmlformats.org/officeDocument/2006/relationships/image" Target="../media/image306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8.wmf"/><Relationship Id="rId1" Type="http://schemas.openxmlformats.org/officeDocument/2006/relationships/image" Target="../media/image307.wmf"/></Relationships>
</file>

<file path=ppt/drawings/_rels/vmlDrawing3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wmf"/><Relationship Id="rId2" Type="http://schemas.openxmlformats.org/officeDocument/2006/relationships/image" Target="../media/image310.wmf"/><Relationship Id="rId1" Type="http://schemas.openxmlformats.org/officeDocument/2006/relationships/image" Target="../media/image309.wmf"/><Relationship Id="rId4" Type="http://schemas.openxmlformats.org/officeDocument/2006/relationships/image" Target="../media/image312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4.wmf"/><Relationship Id="rId1" Type="http://schemas.openxmlformats.org/officeDocument/2006/relationships/image" Target="../media/image313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5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8.wmf"/><Relationship Id="rId1" Type="http://schemas.openxmlformats.org/officeDocument/2006/relationships/image" Target="../media/image317.wmf"/></Relationships>
</file>

<file path=ppt/drawings/_rels/vmlDrawing3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2.wmf"/><Relationship Id="rId2" Type="http://schemas.openxmlformats.org/officeDocument/2006/relationships/image" Target="../media/image321.wmf"/><Relationship Id="rId1" Type="http://schemas.openxmlformats.org/officeDocument/2006/relationships/image" Target="../media/image320.wmf"/><Relationship Id="rId5" Type="http://schemas.openxmlformats.org/officeDocument/2006/relationships/image" Target="../media/image324.wmf"/><Relationship Id="rId4" Type="http://schemas.openxmlformats.org/officeDocument/2006/relationships/image" Target="../media/image323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6.wmf"/><Relationship Id="rId1" Type="http://schemas.openxmlformats.org/officeDocument/2006/relationships/image" Target="../media/image325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wmf"/><Relationship Id="rId2" Type="http://schemas.openxmlformats.org/officeDocument/2006/relationships/image" Target="../media/image328.wmf"/><Relationship Id="rId1" Type="http://schemas.openxmlformats.org/officeDocument/2006/relationships/image" Target="../media/image327.wmf"/><Relationship Id="rId5" Type="http://schemas.openxmlformats.org/officeDocument/2006/relationships/image" Target="../media/image331.wmf"/><Relationship Id="rId4" Type="http://schemas.openxmlformats.org/officeDocument/2006/relationships/image" Target="../media/image33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3.wmf"/><Relationship Id="rId1" Type="http://schemas.openxmlformats.org/officeDocument/2006/relationships/image" Target="../media/image332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wmf"/><Relationship Id="rId2" Type="http://schemas.openxmlformats.org/officeDocument/2006/relationships/image" Target="../media/image335.wmf"/><Relationship Id="rId1" Type="http://schemas.openxmlformats.org/officeDocument/2006/relationships/image" Target="../media/image334.wmf"/><Relationship Id="rId5" Type="http://schemas.openxmlformats.org/officeDocument/2006/relationships/image" Target="../media/image338.wmf"/><Relationship Id="rId4" Type="http://schemas.openxmlformats.org/officeDocument/2006/relationships/image" Target="../media/image337.wmf"/></Relationships>
</file>

<file path=ppt/drawings/_rels/vmlDrawing4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1.wmf"/><Relationship Id="rId2" Type="http://schemas.openxmlformats.org/officeDocument/2006/relationships/image" Target="../media/image340.wmf"/><Relationship Id="rId1" Type="http://schemas.openxmlformats.org/officeDocument/2006/relationships/image" Target="../media/image339.wmf"/></Relationships>
</file>

<file path=ppt/drawings/_rels/vmlDrawing4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wmf"/><Relationship Id="rId2" Type="http://schemas.openxmlformats.org/officeDocument/2006/relationships/image" Target="../media/image343.wmf"/><Relationship Id="rId1" Type="http://schemas.openxmlformats.org/officeDocument/2006/relationships/image" Target="../media/image342.wmf"/><Relationship Id="rId5" Type="http://schemas.openxmlformats.org/officeDocument/2006/relationships/image" Target="../media/image346.wmf"/><Relationship Id="rId4" Type="http://schemas.openxmlformats.org/officeDocument/2006/relationships/image" Target="../media/image345.wmf"/></Relationships>
</file>

<file path=ppt/drawings/_rels/vmlDrawing4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8.wmf"/><Relationship Id="rId1" Type="http://schemas.openxmlformats.org/officeDocument/2006/relationships/image" Target="../media/image347.wmf"/></Relationships>
</file>

<file path=ppt/drawings/_rels/vmlDrawing4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1.wmf"/><Relationship Id="rId2" Type="http://schemas.openxmlformats.org/officeDocument/2006/relationships/image" Target="../media/image350.wmf"/><Relationship Id="rId1" Type="http://schemas.openxmlformats.org/officeDocument/2006/relationships/image" Target="../media/image349.wmf"/><Relationship Id="rId4" Type="http://schemas.openxmlformats.org/officeDocument/2006/relationships/image" Target="../media/image352.wmf"/></Relationships>
</file>

<file path=ppt/drawings/_rels/vmlDrawing4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5.wmf"/><Relationship Id="rId2" Type="http://schemas.openxmlformats.org/officeDocument/2006/relationships/image" Target="../media/image354.wmf"/><Relationship Id="rId1" Type="http://schemas.openxmlformats.org/officeDocument/2006/relationships/image" Target="../media/image35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image" Target="../media/image60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12" Type="http://schemas.openxmlformats.org/officeDocument/2006/relationships/image" Target="../media/image59.wmf"/><Relationship Id="rId2" Type="http://schemas.openxmlformats.org/officeDocument/2006/relationships/image" Target="../media/image20.wmf"/><Relationship Id="rId1" Type="http://schemas.openxmlformats.org/officeDocument/2006/relationships/image" Target="../media/image49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5" Type="http://schemas.openxmlformats.org/officeDocument/2006/relationships/image" Target="../media/image52.wmf"/><Relationship Id="rId10" Type="http://schemas.openxmlformats.org/officeDocument/2006/relationships/image" Target="../media/image57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Relationship Id="rId14" Type="http://schemas.openxmlformats.org/officeDocument/2006/relationships/image" Target="../media/image6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13" Type="http://schemas.openxmlformats.org/officeDocument/2006/relationships/image" Target="../media/image74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12" Type="http://schemas.openxmlformats.org/officeDocument/2006/relationships/image" Target="../media/image73.wmf"/><Relationship Id="rId2" Type="http://schemas.openxmlformats.org/officeDocument/2006/relationships/image" Target="../media/image63.wmf"/><Relationship Id="rId16" Type="http://schemas.openxmlformats.org/officeDocument/2006/relationships/image" Target="../media/image77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11" Type="http://schemas.openxmlformats.org/officeDocument/2006/relationships/image" Target="../media/image72.wmf"/><Relationship Id="rId5" Type="http://schemas.openxmlformats.org/officeDocument/2006/relationships/image" Target="../media/image66.wmf"/><Relationship Id="rId15" Type="http://schemas.openxmlformats.org/officeDocument/2006/relationships/image" Target="../media/image76.wmf"/><Relationship Id="rId10" Type="http://schemas.openxmlformats.org/officeDocument/2006/relationships/image" Target="../media/image71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Relationship Id="rId14" Type="http://schemas.openxmlformats.org/officeDocument/2006/relationships/image" Target="../media/image7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4" Type="http://schemas.openxmlformats.org/officeDocument/2006/relationships/image" Target="../media/image8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Relationship Id="rId4" Type="http://schemas.openxmlformats.org/officeDocument/2006/relationships/image" Target="../media/image8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A9217E-136D-48AD-8121-B82249CDB29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BD478-0F4B-4F15-AD0D-126628B767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</a:t>
            </a:r>
            <a:r>
              <a:rPr lang="ru-RU" dirty="0"/>
              <a:t>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69B426-559A-4410-94E4-DFB0F9B2C2A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212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348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9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0122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617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94770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0781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5990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909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874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76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51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446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586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90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470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061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55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54.bin"/><Relationship Id="rId18" Type="http://schemas.openxmlformats.org/officeDocument/2006/relationships/image" Target="../media/image55.wmf"/><Relationship Id="rId26" Type="http://schemas.openxmlformats.org/officeDocument/2006/relationships/image" Target="../media/image59.wmf"/><Relationship Id="rId3" Type="http://schemas.openxmlformats.org/officeDocument/2006/relationships/oleObject" Target="../embeddings/oleObject49.bin"/><Relationship Id="rId21" Type="http://schemas.openxmlformats.org/officeDocument/2006/relationships/oleObject" Target="../embeddings/oleObject58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56.bin"/><Relationship Id="rId25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4.wmf"/><Relationship Id="rId20" Type="http://schemas.openxmlformats.org/officeDocument/2006/relationships/image" Target="../media/image56.wmf"/><Relationship Id="rId29" Type="http://schemas.openxmlformats.org/officeDocument/2006/relationships/oleObject" Target="../embeddings/oleObject62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53.bin"/><Relationship Id="rId24" Type="http://schemas.openxmlformats.org/officeDocument/2006/relationships/image" Target="../media/image58.wmf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23" Type="http://schemas.openxmlformats.org/officeDocument/2006/relationships/oleObject" Target="../embeddings/oleObject59.bin"/><Relationship Id="rId28" Type="http://schemas.openxmlformats.org/officeDocument/2006/relationships/image" Target="../media/image60.wmf"/><Relationship Id="rId10" Type="http://schemas.openxmlformats.org/officeDocument/2006/relationships/image" Target="../media/image51.wmf"/><Relationship Id="rId19" Type="http://schemas.openxmlformats.org/officeDocument/2006/relationships/oleObject" Target="../embeddings/oleObject57.bin"/><Relationship Id="rId4" Type="http://schemas.openxmlformats.org/officeDocument/2006/relationships/image" Target="../media/image49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53.wmf"/><Relationship Id="rId22" Type="http://schemas.openxmlformats.org/officeDocument/2006/relationships/image" Target="../media/image57.wmf"/><Relationship Id="rId27" Type="http://schemas.openxmlformats.org/officeDocument/2006/relationships/oleObject" Target="../embeddings/oleObject61.bin"/><Relationship Id="rId30" Type="http://schemas.openxmlformats.org/officeDocument/2006/relationships/image" Target="../media/image6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oleObject" Target="../embeddings/oleObject68.bin"/><Relationship Id="rId18" Type="http://schemas.openxmlformats.org/officeDocument/2006/relationships/image" Target="../media/image69.wmf"/><Relationship Id="rId26" Type="http://schemas.openxmlformats.org/officeDocument/2006/relationships/image" Target="../media/image73.wmf"/><Relationship Id="rId3" Type="http://schemas.openxmlformats.org/officeDocument/2006/relationships/oleObject" Target="../embeddings/oleObject63.bin"/><Relationship Id="rId21" Type="http://schemas.openxmlformats.org/officeDocument/2006/relationships/oleObject" Target="../embeddings/oleObject72.bin"/><Relationship Id="rId34" Type="http://schemas.openxmlformats.org/officeDocument/2006/relationships/image" Target="../media/image77.wmf"/><Relationship Id="rId7" Type="http://schemas.openxmlformats.org/officeDocument/2006/relationships/oleObject" Target="../embeddings/oleObject65.bin"/><Relationship Id="rId12" Type="http://schemas.openxmlformats.org/officeDocument/2006/relationships/image" Target="../media/image66.wmf"/><Relationship Id="rId17" Type="http://schemas.openxmlformats.org/officeDocument/2006/relationships/oleObject" Target="../embeddings/oleObject70.bin"/><Relationship Id="rId25" Type="http://schemas.openxmlformats.org/officeDocument/2006/relationships/oleObject" Target="../embeddings/oleObject74.bin"/><Relationship Id="rId33" Type="http://schemas.openxmlformats.org/officeDocument/2006/relationships/oleObject" Target="../embeddings/oleObject7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8.wmf"/><Relationship Id="rId20" Type="http://schemas.openxmlformats.org/officeDocument/2006/relationships/image" Target="../media/image70.wmf"/><Relationship Id="rId29" Type="http://schemas.openxmlformats.org/officeDocument/2006/relationships/oleObject" Target="../embeddings/oleObject76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63.wmf"/><Relationship Id="rId11" Type="http://schemas.openxmlformats.org/officeDocument/2006/relationships/oleObject" Target="../embeddings/oleObject67.bin"/><Relationship Id="rId24" Type="http://schemas.openxmlformats.org/officeDocument/2006/relationships/image" Target="../media/image72.wmf"/><Relationship Id="rId32" Type="http://schemas.openxmlformats.org/officeDocument/2006/relationships/image" Target="../media/image76.wmf"/><Relationship Id="rId5" Type="http://schemas.openxmlformats.org/officeDocument/2006/relationships/oleObject" Target="../embeddings/oleObject64.bin"/><Relationship Id="rId15" Type="http://schemas.openxmlformats.org/officeDocument/2006/relationships/oleObject" Target="../embeddings/oleObject69.bin"/><Relationship Id="rId23" Type="http://schemas.openxmlformats.org/officeDocument/2006/relationships/oleObject" Target="../embeddings/oleObject73.bin"/><Relationship Id="rId28" Type="http://schemas.openxmlformats.org/officeDocument/2006/relationships/image" Target="../media/image74.wmf"/><Relationship Id="rId10" Type="http://schemas.openxmlformats.org/officeDocument/2006/relationships/image" Target="../media/image65.wmf"/><Relationship Id="rId19" Type="http://schemas.openxmlformats.org/officeDocument/2006/relationships/oleObject" Target="../embeddings/oleObject71.bin"/><Relationship Id="rId31" Type="http://schemas.openxmlformats.org/officeDocument/2006/relationships/oleObject" Target="../embeddings/oleObject77.bin"/><Relationship Id="rId4" Type="http://schemas.openxmlformats.org/officeDocument/2006/relationships/image" Target="../media/image62.wmf"/><Relationship Id="rId9" Type="http://schemas.openxmlformats.org/officeDocument/2006/relationships/oleObject" Target="../embeddings/oleObject66.bin"/><Relationship Id="rId14" Type="http://schemas.openxmlformats.org/officeDocument/2006/relationships/image" Target="../media/image67.wmf"/><Relationship Id="rId22" Type="http://schemas.openxmlformats.org/officeDocument/2006/relationships/image" Target="../media/image71.wmf"/><Relationship Id="rId27" Type="http://schemas.openxmlformats.org/officeDocument/2006/relationships/oleObject" Target="../embeddings/oleObject75.bin"/><Relationship Id="rId30" Type="http://schemas.openxmlformats.org/officeDocument/2006/relationships/image" Target="../media/image75.wmf"/><Relationship Id="rId35" Type="http://schemas.openxmlformats.org/officeDocument/2006/relationships/oleObject" Target="../embeddings/oleObject7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2.bin"/><Relationship Id="rId3" Type="http://schemas.openxmlformats.org/officeDocument/2006/relationships/image" Target="../media/image82.emf"/><Relationship Id="rId7" Type="http://schemas.openxmlformats.org/officeDocument/2006/relationships/image" Target="../media/image79.wmf"/><Relationship Id="rId12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1.bin"/><Relationship Id="rId11" Type="http://schemas.openxmlformats.org/officeDocument/2006/relationships/image" Target="../media/image81.wmf"/><Relationship Id="rId5" Type="http://schemas.openxmlformats.org/officeDocument/2006/relationships/image" Target="../media/image78.wmf"/><Relationship Id="rId10" Type="http://schemas.openxmlformats.org/officeDocument/2006/relationships/oleObject" Target="../embeddings/oleObject83.bin"/><Relationship Id="rId4" Type="http://schemas.openxmlformats.org/officeDocument/2006/relationships/oleObject" Target="../embeddings/oleObject80.bin"/><Relationship Id="rId9" Type="http://schemas.openxmlformats.org/officeDocument/2006/relationships/image" Target="../media/image80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oleObject" Target="../embeddings/oleObject84.bin"/><Relationship Id="rId7" Type="http://schemas.openxmlformats.org/officeDocument/2006/relationships/oleObject" Target="../embeddings/oleObject86.bin"/><Relationship Id="rId12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4.wmf"/><Relationship Id="rId11" Type="http://schemas.openxmlformats.org/officeDocument/2006/relationships/image" Target="../media/image87.wmf"/><Relationship Id="rId5" Type="http://schemas.openxmlformats.org/officeDocument/2006/relationships/oleObject" Target="../embeddings/oleObject85.bin"/><Relationship Id="rId10" Type="http://schemas.openxmlformats.org/officeDocument/2006/relationships/image" Target="../media/image86.wmf"/><Relationship Id="rId4" Type="http://schemas.openxmlformats.org/officeDocument/2006/relationships/image" Target="../media/image83.wmf"/><Relationship Id="rId9" Type="http://schemas.openxmlformats.org/officeDocument/2006/relationships/oleObject" Target="../embeddings/oleObject8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3" Type="http://schemas.openxmlformats.org/officeDocument/2006/relationships/image" Target="../media/image91.emf"/><Relationship Id="rId7" Type="http://schemas.openxmlformats.org/officeDocument/2006/relationships/image" Target="../media/image8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89.bin"/><Relationship Id="rId5" Type="http://schemas.openxmlformats.org/officeDocument/2006/relationships/image" Target="../media/image88.wmf"/><Relationship Id="rId10" Type="http://schemas.openxmlformats.org/officeDocument/2006/relationships/slide" Target="slide1.xml"/><Relationship Id="rId4" Type="http://schemas.openxmlformats.org/officeDocument/2006/relationships/oleObject" Target="../embeddings/oleObject88.bin"/><Relationship Id="rId9" Type="http://schemas.openxmlformats.org/officeDocument/2006/relationships/image" Target="../media/image90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3.bin"/><Relationship Id="rId3" Type="http://schemas.openxmlformats.org/officeDocument/2006/relationships/image" Target="../media/image96.jpeg"/><Relationship Id="rId7" Type="http://schemas.openxmlformats.org/officeDocument/2006/relationships/image" Target="../media/image9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92.bin"/><Relationship Id="rId11" Type="http://schemas.openxmlformats.org/officeDocument/2006/relationships/image" Target="../media/image95.wmf"/><Relationship Id="rId5" Type="http://schemas.openxmlformats.org/officeDocument/2006/relationships/image" Target="../media/image92.wmf"/><Relationship Id="rId10" Type="http://schemas.openxmlformats.org/officeDocument/2006/relationships/oleObject" Target="../embeddings/oleObject94.bin"/><Relationship Id="rId4" Type="http://schemas.openxmlformats.org/officeDocument/2006/relationships/oleObject" Target="../embeddings/oleObject91.bin"/><Relationship Id="rId9" Type="http://schemas.openxmlformats.org/officeDocument/2006/relationships/image" Target="../media/image94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oleObject" Target="../embeddings/oleObject100.bin"/><Relationship Id="rId18" Type="http://schemas.openxmlformats.org/officeDocument/2006/relationships/image" Target="../media/image104.wmf"/><Relationship Id="rId26" Type="http://schemas.openxmlformats.org/officeDocument/2006/relationships/image" Target="../media/image108.wmf"/><Relationship Id="rId3" Type="http://schemas.openxmlformats.org/officeDocument/2006/relationships/oleObject" Target="../embeddings/oleObject95.bin"/><Relationship Id="rId21" Type="http://schemas.openxmlformats.org/officeDocument/2006/relationships/oleObject" Target="../embeddings/oleObject104.bin"/><Relationship Id="rId34" Type="http://schemas.openxmlformats.org/officeDocument/2006/relationships/image" Target="../media/image112.wmf"/><Relationship Id="rId7" Type="http://schemas.openxmlformats.org/officeDocument/2006/relationships/oleObject" Target="../embeddings/oleObject97.bin"/><Relationship Id="rId12" Type="http://schemas.openxmlformats.org/officeDocument/2006/relationships/image" Target="../media/image101.wmf"/><Relationship Id="rId17" Type="http://schemas.openxmlformats.org/officeDocument/2006/relationships/oleObject" Target="../embeddings/oleObject102.bin"/><Relationship Id="rId25" Type="http://schemas.openxmlformats.org/officeDocument/2006/relationships/oleObject" Target="../embeddings/oleObject106.bin"/><Relationship Id="rId33" Type="http://schemas.openxmlformats.org/officeDocument/2006/relationships/oleObject" Target="../embeddings/oleObject11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3.wmf"/><Relationship Id="rId20" Type="http://schemas.openxmlformats.org/officeDocument/2006/relationships/image" Target="../media/image105.wmf"/><Relationship Id="rId29" Type="http://schemas.openxmlformats.org/officeDocument/2006/relationships/oleObject" Target="../embeddings/oleObject108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8.wmf"/><Relationship Id="rId11" Type="http://schemas.openxmlformats.org/officeDocument/2006/relationships/oleObject" Target="../embeddings/oleObject99.bin"/><Relationship Id="rId24" Type="http://schemas.openxmlformats.org/officeDocument/2006/relationships/image" Target="../media/image107.wmf"/><Relationship Id="rId32" Type="http://schemas.openxmlformats.org/officeDocument/2006/relationships/image" Target="../media/image111.wmf"/><Relationship Id="rId5" Type="http://schemas.openxmlformats.org/officeDocument/2006/relationships/oleObject" Target="../embeddings/oleObject96.bin"/><Relationship Id="rId15" Type="http://schemas.openxmlformats.org/officeDocument/2006/relationships/oleObject" Target="../embeddings/oleObject101.bin"/><Relationship Id="rId23" Type="http://schemas.openxmlformats.org/officeDocument/2006/relationships/oleObject" Target="../embeddings/oleObject105.bin"/><Relationship Id="rId28" Type="http://schemas.openxmlformats.org/officeDocument/2006/relationships/image" Target="../media/image109.wmf"/><Relationship Id="rId10" Type="http://schemas.openxmlformats.org/officeDocument/2006/relationships/image" Target="../media/image100.wmf"/><Relationship Id="rId19" Type="http://schemas.openxmlformats.org/officeDocument/2006/relationships/oleObject" Target="../embeddings/oleObject103.bin"/><Relationship Id="rId31" Type="http://schemas.openxmlformats.org/officeDocument/2006/relationships/oleObject" Target="../embeddings/oleObject109.bin"/><Relationship Id="rId4" Type="http://schemas.openxmlformats.org/officeDocument/2006/relationships/image" Target="../media/image97.wmf"/><Relationship Id="rId9" Type="http://schemas.openxmlformats.org/officeDocument/2006/relationships/oleObject" Target="../embeddings/oleObject98.bin"/><Relationship Id="rId14" Type="http://schemas.openxmlformats.org/officeDocument/2006/relationships/image" Target="../media/image102.wmf"/><Relationship Id="rId22" Type="http://schemas.openxmlformats.org/officeDocument/2006/relationships/image" Target="../media/image106.wmf"/><Relationship Id="rId27" Type="http://schemas.openxmlformats.org/officeDocument/2006/relationships/oleObject" Target="../embeddings/oleObject107.bin"/><Relationship Id="rId30" Type="http://schemas.openxmlformats.org/officeDocument/2006/relationships/image" Target="../media/image110.wmf"/><Relationship Id="rId35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13" Type="http://schemas.openxmlformats.org/officeDocument/2006/relationships/oleObject" Target="../embeddings/oleObject115.bin"/><Relationship Id="rId3" Type="http://schemas.openxmlformats.org/officeDocument/2006/relationships/image" Target="../media/image91.emf"/><Relationship Id="rId7" Type="http://schemas.openxmlformats.org/officeDocument/2006/relationships/oleObject" Target="../embeddings/oleObject112.bin"/><Relationship Id="rId12" Type="http://schemas.openxmlformats.org/officeDocument/2006/relationships/image" Target="../media/image11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8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13.wmf"/><Relationship Id="rId11" Type="http://schemas.openxmlformats.org/officeDocument/2006/relationships/oleObject" Target="../embeddings/oleObject114.bin"/><Relationship Id="rId5" Type="http://schemas.openxmlformats.org/officeDocument/2006/relationships/oleObject" Target="../embeddings/oleObject111.bin"/><Relationship Id="rId15" Type="http://schemas.openxmlformats.org/officeDocument/2006/relationships/oleObject" Target="../embeddings/oleObject116.bin"/><Relationship Id="rId10" Type="http://schemas.openxmlformats.org/officeDocument/2006/relationships/image" Target="../media/image115.wmf"/><Relationship Id="rId4" Type="http://schemas.openxmlformats.org/officeDocument/2006/relationships/image" Target="../media/image82.emf"/><Relationship Id="rId9" Type="http://schemas.openxmlformats.org/officeDocument/2006/relationships/oleObject" Target="../embeddings/oleObject113.bin"/><Relationship Id="rId14" Type="http://schemas.openxmlformats.org/officeDocument/2006/relationships/image" Target="../media/image117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wmf"/><Relationship Id="rId13" Type="http://schemas.openxmlformats.org/officeDocument/2006/relationships/oleObject" Target="../embeddings/oleObject122.bin"/><Relationship Id="rId18" Type="http://schemas.openxmlformats.org/officeDocument/2006/relationships/image" Target="../media/image126.wmf"/><Relationship Id="rId26" Type="http://schemas.openxmlformats.org/officeDocument/2006/relationships/image" Target="../media/image130.wmf"/><Relationship Id="rId3" Type="http://schemas.openxmlformats.org/officeDocument/2006/relationships/oleObject" Target="../embeddings/oleObject117.bin"/><Relationship Id="rId21" Type="http://schemas.openxmlformats.org/officeDocument/2006/relationships/oleObject" Target="../embeddings/oleObject126.bin"/><Relationship Id="rId34" Type="http://schemas.openxmlformats.org/officeDocument/2006/relationships/image" Target="../media/image134.wmf"/><Relationship Id="rId7" Type="http://schemas.openxmlformats.org/officeDocument/2006/relationships/oleObject" Target="../embeddings/oleObject119.bin"/><Relationship Id="rId12" Type="http://schemas.openxmlformats.org/officeDocument/2006/relationships/image" Target="../media/image123.wmf"/><Relationship Id="rId17" Type="http://schemas.openxmlformats.org/officeDocument/2006/relationships/oleObject" Target="../embeddings/oleObject124.bin"/><Relationship Id="rId25" Type="http://schemas.openxmlformats.org/officeDocument/2006/relationships/oleObject" Target="../embeddings/oleObject128.bin"/><Relationship Id="rId33" Type="http://schemas.openxmlformats.org/officeDocument/2006/relationships/oleObject" Target="../embeddings/oleObject1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5.wmf"/><Relationship Id="rId20" Type="http://schemas.openxmlformats.org/officeDocument/2006/relationships/image" Target="../media/image127.wmf"/><Relationship Id="rId29" Type="http://schemas.openxmlformats.org/officeDocument/2006/relationships/oleObject" Target="../embeddings/oleObject130.bin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20.wmf"/><Relationship Id="rId11" Type="http://schemas.openxmlformats.org/officeDocument/2006/relationships/oleObject" Target="../embeddings/oleObject121.bin"/><Relationship Id="rId24" Type="http://schemas.openxmlformats.org/officeDocument/2006/relationships/image" Target="../media/image129.wmf"/><Relationship Id="rId32" Type="http://schemas.openxmlformats.org/officeDocument/2006/relationships/image" Target="../media/image133.wmf"/><Relationship Id="rId5" Type="http://schemas.openxmlformats.org/officeDocument/2006/relationships/oleObject" Target="../embeddings/oleObject118.bin"/><Relationship Id="rId15" Type="http://schemas.openxmlformats.org/officeDocument/2006/relationships/oleObject" Target="../embeddings/oleObject123.bin"/><Relationship Id="rId23" Type="http://schemas.openxmlformats.org/officeDocument/2006/relationships/oleObject" Target="../embeddings/oleObject127.bin"/><Relationship Id="rId28" Type="http://schemas.openxmlformats.org/officeDocument/2006/relationships/image" Target="../media/image131.wmf"/><Relationship Id="rId10" Type="http://schemas.openxmlformats.org/officeDocument/2006/relationships/image" Target="../media/image122.wmf"/><Relationship Id="rId19" Type="http://schemas.openxmlformats.org/officeDocument/2006/relationships/oleObject" Target="../embeddings/oleObject125.bin"/><Relationship Id="rId31" Type="http://schemas.openxmlformats.org/officeDocument/2006/relationships/oleObject" Target="../embeddings/oleObject131.bin"/><Relationship Id="rId4" Type="http://schemas.openxmlformats.org/officeDocument/2006/relationships/image" Target="../media/image119.wmf"/><Relationship Id="rId9" Type="http://schemas.openxmlformats.org/officeDocument/2006/relationships/oleObject" Target="../embeddings/oleObject120.bin"/><Relationship Id="rId14" Type="http://schemas.openxmlformats.org/officeDocument/2006/relationships/image" Target="../media/image124.wmf"/><Relationship Id="rId22" Type="http://schemas.openxmlformats.org/officeDocument/2006/relationships/image" Target="../media/image128.wmf"/><Relationship Id="rId27" Type="http://schemas.openxmlformats.org/officeDocument/2006/relationships/oleObject" Target="../embeddings/oleObject129.bin"/><Relationship Id="rId30" Type="http://schemas.openxmlformats.org/officeDocument/2006/relationships/image" Target="../media/image132.wmf"/><Relationship Id="rId35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image" Target="../media/image139.png"/><Relationship Id="rId7" Type="http://schemas.openxmlformats.org/officeDocument/2006/relationships/oleObject" Target="../embeddings/oleObject134.bin"/><Relationship Id="rId12" Type="http://schemas.openxmlformats.org/officeDocument/2006/relationships/image" Target="../media/image1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35.wmf"/><Relationship Id="rId11" Type="http://schemas.openxmlformats.org/officeDocument/2006/relationships/oleObject" Target="../embeddings/oleObject136.bin"/><Relationship Id="rId5" Type="http://schemas.openxmlformats.org/officeDocument/2006/relationships/oleObject" Target="../embeddings/oleObject133.bin"/><Relationship Id="rId10" Type="http://schemas.openxmlformats.org/officeDocument/2006/relationships/image" Target="../media/image137.wmf"/><Relationship Id="rId4" Type="http://schemas.openxmlformats.org/officeDocument/2006/relationships/image" Target="../media/image140.jpeg"/><Relationship Id="rId9" Type="http://schemas.openxmlformats.org/officeDocument/2006/relationships/oleObject" Target="../embeddings/oleObject135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13" Type="http://schemas.openxmlformats.org/officeDocument/2006/relationships/oleObject" Target="../embeddings/oleObject142.bin"/><Relationship Id="rId18" Type="http://schemas.openxmlformats.org/officeDocument/2006/relationships/image" Target="../media/image148.wmf"/><Relationship Id="rId26" Type="http://schemas.openxmlformats.org/officeDocument/2006/relationships/image" Target="../media/image152.wmf"/><Relationship Id="rId3" Type="http://schemas.openxmlformats.org/officeDocument/2006/relationships/oleObject" Target="../embeddings/oleObject137.bin"/><Relationship Id="rId21" Type="http://schemas.openxmlformats.org/officeDocument/2006/relationships/oleObject" Target="../embeddings/oleObject146.bin"/><Relationship Id="rId7" Type="http://schemas.openxmlformats.org/officeDocument/2006/relationships/oleObject" Target="../embeddings/oleObject139.bin"/><Relationship Id="rId12" Type="http://schemas.openxmlformats.org/officeDocument/2006/relationships/image" Target="../media/image145.wmf"/><Relationship Id="rId17" Type="http://schemas.openxmlformats.org/officeDocument/2006/relationships/oleObject" Target="../embeddings/oleObject144.bin"/><Relationship Id="rId25" Type="http://schemas.openxmlformats.org/officeDocument/2006/relationships/oleObject" Target="../embeddings/oleObject14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7.wmf"/><Relationship Id="rId20" Type="http://schemas.openxmlformats.org/officeDocument/2006/relationships/image" Target="../media/image149.wmf"/><Relationship Id="rId29" Type="http://schemas.openxmlformats.org/officeDocument/2006/relationships/oleObject" Target="../embeddings/oleObject150.bin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42.wmf"/><Relationship Id="rId11" Type="http://schemas.openxmlformats.org/officeDocument/2006/relationships/oleObject" Target="../embeddings/oleObject141.bin"/><Relationship Id="rId24" Type="http://schemas.openxmlformats.org/officeDocument/2006/relationships/image" Target="../media/image151.wmf"/><Relationship Id="rId5" Type="http://schemas.openxmlformats.org/officeDocument/2006/relationships/oleObject" Target="../embeddings/oleObject138.bin"/><Relationship Id="rId15" Type="http://schemas.openxmlformats.org/officeDocument/2006/relationships/oleObject" Target="../embeddings/oleObject143.bin"/><Relationship Id="rId23" Type="http://schemas.openxmlformats.org/officeDocument/2006/relationships/oleObject" Target="../embeddings/oleObject147.bin"/><Relationship Id="rId28" Type="http://schemas.openxmlformats.org/officeDocument/2006/relationships/image" Target="../media/image153.wmf"/><Relationship Id="rId10" Type="http://schemas.openxmlformats.org/officeDocument/2006/relationships/image" Target="../media/image144.wmf"/><Relationship Id="rId19" Type="http://schemas.openxmlformats.org/officeDocument/2006/relationships/oleObject" Target="../embeddings/oleObject145.bin"/><Relationship Id="rId31" Type="http://schemas.openxmlformats.org/officeDocument/2006/relationships/slide" Target="slide1.xml"/><Relationship Id="rId4" Type="http://schemas.openxmlformats.org/officeDocument/2006/relationships/image" Target="../media/image141.wmf"/><Relationship Id="rId9" Type="http://schemas.openxmlformats.org/officeDocument/2006/relationships/oleObject" Target="../embeddings/oleObject140.bin"/><Relationship Id="rId14" Type="http://schemas.openxmlformats.org/officeDocument/2006/relationships/image" Target="../media/image146.wmf"/><Relationship Id="rId22" Type="http://schemas.openxmlformats.org/officeDocument/2006/relationships/image" Target="../media/image150.wmf"/><Relationship Id="rId27" Type="http://schemas.openxmlformats.org/officeDocument/2006/relationships/oleObject" Target="../embeddings/oleObject149.bin"/><Relationship Id="rId30" Type="http://schemas.openxmlformats.org/officeDocument/2006/relationships/image" Target="../media/image154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wmf"/><Relationship Id="rId3" Type="http://schemas.openxmlformats.org/officeDocument/2006/relationships/image" Target="../media/image158.png"/><Relationship Id="rId7" Type="http://schemas.openxmlformats.org/officeDocument/2006/relationships/oleObject" Target="../embeddings/oleObject152.bin"/><Relationship Id="rId12" Type="http://schemas.openxmlformats.org/officeDocument/2006/relationships/image" Target="../media/image15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55.wmf"/><Relationship Id="rId11" Type="http://schemas.openxmlformats.org/officeDocument/2006/relationships/oleObject" Target="../embeddings/oleObject154.bin"/><Relationship Id="rId5" Type="http://schemas.openxmlformats.org/officeDocument/2006/relationships/oleObject" Target="../embeddings/oleObject151.bin"/><Relationship Id="rId10" Type="http://schemas.openxmlformats.org/officeDocument/2006/relationships/image" Target="../media/image94.wmf"/><Relationship Id="rId4" Type="http://schemas.openxmlformats.org/officeDocument/2006/relationships/image" Target="../media/image159.jpeg"/><Relationship Id="rId9" Type="http://schemas.openxmlformats.org/officeDocument/2006/relationships/oleObject" Target="../embeddings/oleObject153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wmf"/><Relationship Id="rId13" Type="http://schemas.openxmlformats.org/officeDocument/2006/relationships/oleObject" Target="../embeddings/oleObject160.bin"/><Relationship Id="rId18" Type="http://schemas.openxmlformats.org/officeDocument/2006/relationships/image" Target="../media/image167.wmf"/><Relationship Id="rId26" Type="http://schemas.openxmlformats.org/officeDocument/2006/relationships/image" Target="../media/image171.wmf"/><Relationship Id="rId39" Type="http://schemas.openxmlformats.org/officeDocument/2006/relationships/slide" Target="slide1.xml"/><Relationship Id="rId3" Type="http://schemas.openxmlformats.org/officeDocument/2006/relationships/oleObject" Target="../embeddings/oleObject155.bin"/><Relationship Id="rId21" Type="http://schemas.openxmlformats.org/officeDocument/2006/relationships/oleObject" Target="../embeddings/oleObject164.bin"/><Relationship Id="rId34" Type="http://schemas.openxmlformats.org/officeDocument/2006/relationships/image" Target="../media/image110.wmf"/><Relationship Id="rId7" Type="http://schemas.openxmlformats.org/officeDocument/2006/relationships/oleObject" Target="../embeddings/oleObject157.bin"/><Relationship Id="rId12" Type="http://schemas.openxmlformats.org/officeDocument/2006/relationships/image" Target="../media/image164.wmf"/><Relationship Id="rId17" Type="http://schemas.openxmlformats.org/officeDocument/2006/relationships/oleObject" Target="../embeddings/oleObject162.bin"/><Relationship Id="rId25" Type="http://schemas.openxmlformats.org/officeDocument/2006/relationships/oleObject" Target="../embeddings/oleObject166.bin"/><Relationship Id="rId33" Type="http://schemas.openxmlformats.org/officeDocument/2006/relationships/oleObject" Target="../embeddings/oleObject170.bin"/><Relationship Id="rId38" Type="http://schemas.openxmlformats.org/officeDocument/2006/relationships/image" Target="../media/image17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6.wmf"/><Relationship Id="rId20" Type="http://schemas.openxmlformats.org/officeDocument/2006/relationships/image" Target="../media/image168.wmf"/><Relationship Id="rId29" Type="http://schemas.openxmlformats.org/officeDocument/2006/relationships/oleObject" Target="../embeddings/oleObject168.bin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61.wmf"/><Relationship Id="rId11" Type="http://schemas.openxmlformats.org/officeDocument/2006/relationships/oleObject" Target="../embeddings/oleObject159.bin"/><Relationship Id="rId24" Type="http://schemas.openxmlformats.org/officeDocument/2006/relationships/image" Target="../media/image170.wmf"/><Relationship Id="rId32" Type="http://schemas.openxmlformats.org/officeDocument/2006/relationships/image" Target="../media/image174.wmf"/><Relationship Id="rId37" Type="http://schemas.openxmlformats.org/officeDocument/2006/relationships/oleObject" Target="../embeddings/oleObject172.bin"/><Relationship Id="rId5" Type="http://schemas.openxmlformats.org/officeDocument/2006/relationships/oleObject" Target="../embeddings/oleObject156.bin"/><Relationship Id="rId15" Type="http://schemas.openxmlformats.org/officeDocument/2006/relationships/oleObject" Target="../embeddings/oleObject161.bin"/><Relationship Id="rId23" Type="http://schemas.openxmlformats.org/officeDocument/2006/relationships/oleObject" Target="../embeddings/oleObject165.bin"/><Relationship Id="rId28" Type="http://schemas.openxmlformats.org/officeDocument/2006/relationships/image" Target="../media/image172.wmf"/><Relationship Id="rId36" Type="http://schemas.openxmlformats.org/officeDocument/2006/relationships/image" Target="../media/image111.wmf"/><Relationship Id="rId10" Type="http://schemas.openxmlformats.org/officeDocument/2006/relationships/image" Target="../media/image163.wmf"/><Relationship Id="rId19" Type="http://schemas.openxmlformats.org/officeDocument/2006/relationships/oleObject" Target="../embeddings/oleObject163.bin"/><Relationship Id="rId31" Type="http://schemas.openxmlformats.org/officeDocument/2006/relationships/oleObject" Target="../embeddings/oleObject169.bin"/><Relationship Id="rId4" Type="http://schemas.openxmlformats.org/officeDocument/2006/relationships/image" Target="../media/image160.wmf"/><Relationship Id="rId9" Type="http://schemas.openxmlformats.org/officeDocument/2006/relationships/oleObject" Target="../embeddings/oleObject158.bin"/><Relationship Id="rId14" Type="http://schemas.openxmlformats.org/officeDocument/2006/relationships/image" Target="../media/image165.wmf"/><Relationship Id="rId22" Type="http://schemas.openxmlformats.org/officeDocument/2006/relationships/image" Target="../media/image169.wmf"/><Relationship Id="rId27" Type="http://schemas.openxmlformats.org/officeDocument/2006/relationships/oleObject" Target="../embeddings/oleObject167.bin"/><Relationship Id="rId30" Type="http://schemas.openxmlformats.org/officeDocument/2006/relationships/image" Target="../media/image173.wmf"/><Relationship Id="rId35" Type="http://schemas.openxmlformats.org/officeDocument/2006/relationships/oleObject" Target="../embeddings/oleObject171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wmf"/><Relationship Id="rId13" Type="http://schemas.openxmlformats.org/officeDocument/2006/relationships/oleObject" Target="../embeddings/oleObject177.bin"/><Relationship Id="rId18" Type="http://schemas.openxmlformats.org/officeDocument/2006/relationships/image" Target="../media/image182.wmf"/><Relationship Id="rId26" Type="http://schemas.openxmlformats.org/officeDocument/2006/relationships/image" Target="../media/image186.wmf"/><Relationship Id="rId3" Type="http://schemas.openxmlformats.org/officeDocument/2006/relationships/image" Target="../media/image139.png"/><Relationship Id="rId21" Type="http://schemas.openxmlformats.org/officeDocument/2006/relationships/oleObject" Target="../embeddings/oleObject181.bin"/><Relationship Id="rId7" Type="http://schemas.openxmlformats.org/officeDocument/2006/relationships/oleObject" Target="../embeddings/oleObject174.bin"/><Relationship Id="rId12" Type="http://schemas.openxmlformats.org/officeDocument/2006/relationships/image" Target="../media/image179.wmf"/><Relationship Id="rId17" Type="http://schemas.openxmlformats.org/officeDocument/2006/relationships/oleObject" Target="../embeddings/oleObject179.bin"/><Relationship Id="rId25" Type="http://schemas.openxmlformats.org/officeDocument/2006/relationships/oleObject" Target="../embeddings/oleObject18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1.wmf"/><Relationship Id="rId20" Type="http://schemas.openxmlformats.org/officeDocument/2006/relationships/image" Target="../media/image183.wmf"/><Relationship Id="rId29" Type="http://schemas.openxmlformats.org/officeDocument/2006/relationships/oleObject" Target="../embeddings/oleObject185.bin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76.wmf"/><Relationship Id="rId11" Type="http://schemas.openxmlformats.org/officeDocument/2006/relationships/oleObject" Target="../embeddings/oleObject176.bin"/><Relationship Id="rId24" Type="http://schemas.openxmlformats.org/officeDocument/2006/relationships/image" Target="../media/image185.wmf"/><Relationship Id="rId5" Type="http://schemas.openxmlformats.org/officeDocument/2006/relationships/oleObject" Target="../embeddings/oleObject173.bin"/><Relationship Id="rId15" Type="http://schemas.openxmlformats.org/officeDocument/2006/relationships/oleObject" Target="../embeddings/oleObject178.bin"/><Relationship Id="rId23" Type="http://schemas.openxmlformats.org/officeDocument/2006/relationships/oleObject" Target="../embeddings/oleObject182.bin"/><Relationship Id="rId28" Type="http://schemas.openxmlformats.org/officeDocument/2006/relationships/image" Target="../media/image187.wmf"/><Relationship Id="rId10" Type="http://schemas.openxmlformats.org/officeDocument/2006/relationships/image" Target="../media/image178.wmf"/><Relationship Id="rId19" Type="http://schemas.openxmlformats.org/officeDocument/2006/relationships/oleObject" Target="../embeddings/oleObject180.bin"/><Relationship Id="rId31" Type="http://schemas.openxmlformats.org/officeDocument/2006/relationships/slide" Target="slide1.xml"/><Relationship Id="rId4" Type="http://schemas.openxmlformats.org/officeDocument/2006/relationships/image" Target="../media/image140.jpeg"/><Relationship Id="rId9" Type="http://schemas.openxmlformats.org/officeDocument/2006/relationships/oleObject" Target="../embeddings/oleObject175.bin"/><Relationship Id="rId14" Type="http://schemas.openxmlformats.org/officeDocument/2006/relationships/image" Target="../media/image180.wmf"/><Relationship Id="rId22" Type="http://schemas.openxmlformats.org/officeDocument/2006/relationships/image" Target="../media/image184.wmf"/><Relationship Id="rId27" Type="http://schemas.openxmlformats.org/officeDocument/2006/relationships/oleObject" Target="../embeddings/oleObject184.bin"/><Relationship Id="rId30" Type="http://schemas.openxmlformats.org/officeDocument/2006/relationships/image" Target="../media/image188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wmf"/><Relationship Id="rId3" Type="http://schemas.openxmlformats.org/officeDocument/2006/relationships/oleObject" Target="../embeddings/oleObject186.bin"/><Relationship Id="rId7" Type="http://schemas.openxmlformats.org/officeDocument/2006/relationships/oleObject" Target="../embeddings/oleObject18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90.wmf"/><Relationship Id="rId11" Type="http://schemas.openxmlformats.org/officeDocument/2006/relationships/image" Target="../media/image193.jpeg"/><Relationship Id="rId5" Type="http://schemas.openxmlformats.org/officeDocument/2006/relationships/oleObject" Target="../embeddings/oleObject187.bin"/><Relationship Id="rId10" Type="http://schemas.openxmlformats.org/officeDocument/2006/relationships/image" Target="../media/image192.wmf"/><Relationship Id="rId4" Type="http://schemas.openxmlformats.org/officeDocument/2006/relationships/image" Target="../media/image189.wmf"/><Relationship Id="rId9" Type="http://schemas.openxmlformats.org/officeDocument/2006/relationships/oleObject" Target="../embeddings/oleObject189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wmf"/><Relationship Id="rId13" Type="http://schemas.openxmlformats.org/officeDocument/2006/relationships/oleObject" Target="../embeddings/oleObject195.bin"/><Relationship Id="rId18" Type="http://schemas.openxmlformats.org/officeDocument/2006/relationships/image" Target="../media/image200.wmf"/><Relationship Id="rId26" Type="http://schemas.openxmlformats.org/officeDocument/2006/relationships/image" Target="../media/image152.wmf"/><Relationship Id="rId3" Type="http://schemas.openxmlformats.org/officeDocument/2006/relationships/oleObject" Target="../embeddings/oleObject190.bin"/><Relationship Id="rId21" Type="http://schemas.openxmlformats.org/officeDocument/2006/relationships/oleObject" Target="../embeddings/oleObject199.bin"/><Relationship Id="rId7" Type="http://schemas.openxmlformats.org/officeDocument/2006/relationships/oleObject" Target="../embeddings/oleObject192.bin"/><Relationship Id="rId12" Type="http://schemas.openxmlformats.org/officeDocument/2006/relationships/image" Target="../media/image197.wmf"/><Relationship Id="rId17" Type="http://schemas.openxmlformats.org/officeDocument/2006/relationships/oleObject" Target="../embeddings/oleObject197.bin"/><Relationship Id="rId25" Type="http://schemas.openxmlformats.org/officeDocument/2006/relationships/oleObject" Target="../embeddings/oleObject201.bin"/><Relationship Id="rId3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9.wmf"/><Relationship Id="rId20" Type="http://schemas.openxmlformats.org/officeDocument/2006/relationships/image" Target="../media/image201.wmf"/><Relationship Id="rId29" Type="http://schemas.openxmlformats.org/officeDocument/2006/relationships/oleObject" Target="../embeddings/oleObject203.bin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41.wmf"/><Relationship Id="rId11" Type="http://schemas.openxmlformats.org/officeDocument/2006/relationships/oleObject" Target="../embeddings/oleObject194.bin"/><Relationship Id="rId24" Type="http://schemas.openxmlformats.org/officeDocument/2006/relationships/image" Target="../media/image203.wmf"/><Relationship Id="rId32" Type="http://schemas.openxmlformats.org/officeDocument/2006/relationships/image" Target="../media/image206.wmf"/><Relationship Id="rId5" Type="http://schemas.openxmlformats.org/officeDocument/2006/relationships/oleObject" Target="../embeddings/oleObject191.bin"/><Relationship Id="rId15" Type="http://schemas.openxmlformats.org/officeDocument/2006/relationships/oleObject" Target="../embeddings/oleObject196.bin"/><Relationship Id="rId23" Type="http://schemas.openxmlformats.org/officeDocument/2006/relationships/oleObject" Target="../embeddings/oleObject200.bin"/><Relationship Id="rId28" Type="http://schemas.openxmlformats.org/officeDocument/2006/relationships/image" Target="../media/image204.wmf"/><Relationship Id="rId10" Type="http://schemas.openxmlformats.org/officeDocument/2006/relationships/image" Target="../media/image196.wmf"/><Relationship Id="rId19" Type="http://schemas.openxmlformats.org/officeDocument/2006/relationships/oleObject" Target="../embeddings/oleObject198.bin"/><Relationship Id="rId31" Type="http://schemas.openxmlformats.org/officeDocument/2006/relationships/oleObject" Target="../embeddings/oleObject204.bin"/><Relationship Id="rId4" Type="http://schemas.openxmlformats.org/officeDocument/2006/relationships/image" Target="../media/image194.wmf"/><Relationship Id="rId9" Type="http://schemas.openxmlformats.org/officeDocument/2006/relationships/oleObject" Target="../embeddings/oleObject193.bin"/><Relationship Id="rId14" Type="http://schemas.openxmlformats.org/officeDocument/2006/relationships/image" Target="../media/image198.wmf"/><Relationship Id="rId22" Type="http://schemas.openxmlformats.org/officeDocument/2006/relationships/image" Target="../media/image202.wmf"/><Relationship Id="rId27" Type="http://schemas.openxmlformats.org/officeDocument/2006/relationships/oleObject" Target="../embeddings/oleObject202.bin"/><Relationship Id="rId30" Type="http://schemas.openxmlformats.org/officeDocument/2006/relationships/image" Target="../media/image205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8.wmf"/><Relationship Id="rId13" Type="http://schemas.openxmlformats.org/officeDocument/2006/relationships/oleObject" Target="../embeddings/oleObject209.bin"/><Relationship Id="rId18" Type="http://schemas.openxmlformats.org/officeDocument/2006/relationships/image" Target="../media/image213.wmf"/><Relationship Id="rId3" Type="http://schemas.openxmlformats.org/officeDocument/2006/relationships/image" Target="../media/image214.png"/><Relationship Id="rId7" Type="http://schemas.openxmlformats.org/officeDocument/2006/relationships/oleObject" Target="../embeddings/oleObject206.bin"/><Relationship Id="rId12" Type="http://schemas.openxmlformats.org/officeDocument/2006/relationships/image" Target="../media/image210.wmf"/><Relationship Id="rId17" Type="http://schemas.openxmlformats.org/officeDocument/2006/relationships/oleObject" Target="../embeddings/oleObject2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2.wmf"/><Relationship Id="rId1" Type="http://schemas.openxmlformats.org/officeDocument/2006/relationships/vmlDrawing" Target="../drawings/vmlDrawing21.vml"/><Relationship Id="rId6" Type="http://schemas.openxmlformats.org/officeDocument/2006/relationships/image" Target="../media/image207.wmf"/><Relationship Id="rId11" Type="http://schemas.openxmlformats.org/officeDocument/2006/relationships/oleObject" Target="../embeddings/oleObject208.bin"/><Relationship Id="rId5" Type="http://schemas.openxmlformats.org/officeDocument/2006/relationships/oleObject" Target="../embeddings/oleObject205.bin"/><Relationship Id="rId15" Type="http://schemas.openxmlformats.org/officeDocument/2006/relationships/oleObject" Target="../embeddings/oleObject210.bin"/><Relationship Id="rId10" Type="http://schemas.openxmlformats.org/officeDocument/2006/relationships/image" Target="../media/image209.wmf"/><Relationship Id="rId19" Type="http://schemas.openxmlformats.org/officeDocument/2006/relationships/slide" Target="slide1.xml"/><Relationship Id="rId4" Type="http://schemas.openxmlformats.org/officeDocument/2006/relationships/image" Target="../media/image215.gif"/><Relationship Id="rId9" Type="http://schemas.openxmlformats.org/officeDocument/2006/relationships/oleObject" Target="../embeddings/oleObject207.bin"/><Relationship Id="rId14" Type="http://schemas.openxmlformats.org/officeDocument/2006/relationships/image" Target="../media/image211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wmf"/><Relationship Id="rId13" Type="http://schemas.openxmlformats.org/officeDocument/2006/relationships/oleObject" Target="../embeddings/oleObject215.bin"/><Relationship Id="rId18" Type="http://schemas.openxmlformats.org/officeDocument/2006/relationships/image" Target="../media/image221.wmf"/><Relationship Id="rId3" Type="http://schemas.openxmlformats.org/officeDocument/2006/relationships/image" Target="../media/image214.png"/><Relationship Id="rId21" Type="http://schemas.openxmlformats.org/officeDocument/2006/relationships/oleObject" Target="../embeddings/oleObject219.bin"/><Relationship Id="rId7" Type="http://schemas.openxmlformats.org/officeDocument/2006/relationships/oleObject" Target="../embeddings/oleObject212.bin"/><Relationship Id="rId12" Type="http://schemas.openxmlformats.org/officeDocument/2006/relationships/image" Target="../media/image218.wmf"/><Relationship Id="rId17" Type="http://schemas.openxmlformats.org/officeDocument/2006/relationships/oleObject" Target="../embeddings/oleObject21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0.wmf"/><Relationship Id="rId20" Type="http://schemas.openxmlformats.org/officeDocument/2006/relationships/image" Target="../media/image222.wmf"/><Relationship Id="rId1" Type="http://schemas.openxmlformats.org/officeDocument/2006/relationships/vmlDrawing" Target="../drawings/vmlDrawing22.vml"/><Relationship Id="rId6" Type="http://schemas.openxmlformats.org/officeDocument/2006/relationships/image" Target="../media/image225.jpeg"/><Relationship Id="rId11" Type="http://schemas.openxmlformats.org/officeDocument/2006/relationships/oleObject" Target="../embeddings/oleObject214.bin"/><Relationship Id="rId5" Type="http://schemas.openxmlformats.org/officeDocument/2006/relationships/image" Target="../media/image224.gif"/><Relationship Id="rId15" Type="http://schemas.openxmlformats.org/officeDocument/2006/relationships/oleObject" Target="../embeddings/oleObject216.bin"/><Relationship Id="rId23" Type="http://schemas.openxmlformats.org/officeDocument/2006/relationships/slide" Target="slide1.xml"/><Relationship Id="rId10" Type="http://schemas.openxmlformats.org/officeDocument/2006/relationships/image" Target="../media/image217.wmf"/><Relationship Id="rId19" Type="http://schemas.openxmlformats.org/officeDocument/2006/relationships/oleObject" Target="../embeddings/oleObject218.bin"/><Relationship Id="rId4" Type="http://schemas.openxmlformats.org/officeDocument/2006/relationships/image" Target="../media/image215.gif"/><Relationship Id="rId9" Type="http://schemas.openxmlformats.org/officeDocument/2006/relationships/oleObject" Target="../embeddings/oleObject213.bin"/><Relationship Id="rId14" Type="http://schemas.openxmlformats.org/officeDocument/2006/relationships/image" Target="../media/image219.wmf"/><Relationship Id="rId22" Type="http://schemas.openxmlformats.org/officeDocument/2006/relationships/image" Target="../media/image223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6.wmf"/><Relationship Id="rId13" Type="http://schemas.openxmlformats.org/officeDocument/2006/relationships/oleObject" Target="../embeddings/oleObject223.bin"/><Relationship Id="rId18" Type="http://schemas.openxmlformats.org/officeDocument/2006/relationships/image" Target="../media/image231.wmf"/><Relationship Id="rId3" Type="http://schemas.openxmlformats.org/officeDocument/2006/relationships/image" Target="../media/image214.png"/><Relationship Id="rId21" Type="http://schemas.openxmlformats.org/officeDocument/2006/relationships/oleObject" Target="../embeddings/oleObject227.bin"/><Relationship Id="rId7" Type="http://schemas.openxmlformats.org/officeDocument/2006/relationships/oleObject" Target="../embeddings/oleObject220.bin"/><Relationship Id="rId12" Type="http://schemas.openxmlformats.org/officeDocument/2006/relationships/image" Target="../media/image228.wmf"/><Relationship Id="rId17" Type="http://schemas.openxmlformats.org/officeDocument/2006/relationships/oleObject" Target="../embeddings/oleObject2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0.wmf"/><Relationship Id="rId20" Type="http://schemas.openxmlformats.org/officeDocument/2006/relationships/image" Target="../media/image232.wmf"/><Relationship Id="rId1" Type="http://schemas.openxmlformats.org/officeDocument/2006/relationships/vmlDrawing" Target="../drawings/vmlDrawing23.vml"/><Relationship Id="rId6" Type="http://schemas.openxmlformats.org/officeDocument/2006/relationships/image" Target="../media/image225.jpeg"/><Relationship Id="rId11" Type="http://schemas.openxmlformats.org/officeDocument/2006/relationships/oleObject" Target="../embeddings/oleObject222.bin"/><Relationship Id="rId5" Type="http://schemas.openxmlformats.org/officeDocument/2006/relationships/image" Target="../media/image224.gif"/><Relationship Id="rId15" Type="http://schemas.openxmlformats.org/officeDocument/2006/relationships/oleObject" Target="../embeddings/oleObject224.bin"/><Relationship Id="rId23" Type="http://schemas.openxmlformats.org/officeDocument/2006/relationships/slide" Target="slide1.xml"/><Relationship Id="rId10" Type="http://schemas.openxmlformats.org/officeDocument/2006/relationships/image" Target="../media/image227.wmf"/><Relationship Id="rId19" Type="http://schemas.openxmlformats.org/officeDocument/2006/relationships/oleObject" Target="../embeddings/oleObject226.bin"/><Relationship Id="rId4" Type="http://schemas.openxmlformats.org/officeDocument/2006/relationships/image" Target="../media/image215.gif"/><Relationship Id="rId9" Type="http://schemas.openxmlformats.org/officeDocument/2006/relationships/oleObject" Target="../embeddings/oleObject221.bin"/><Relationship Id="rId14" Type="http://schemas.openxmlformats.org/officeDocument/2006/relationships/image" Target="../media/image229.wmf"/><Relationship Id="rId22" Type="http://schemas.openxmlformats.org/officeDocument/2006/relationships/image" Target="../media/image233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wmf"/><Relationship Id="rId13" Type="http://schemas.openxmlformats.org/officeDocument/2006/relationships/oleObject" Target="../embeddings/oleObject232.bin"/><Relationship Id="rId18" Type="http://schemas.openxmlformats.org/officeDocument/2006/relationships/image" Target="../media/image240.wmf"/><Relationship Id="rId3" Type="http://schemas.openxmlformats.org/officeDocument/2006/relationships/image" Target="../media/image243.jpeg"/><Relationship Id="rId21" Type="http://schemas.openxmlformats.org/officeDocument/2006/relationships/oleObject" Target="../embeddings/oleObject236.bin"/><Relationship Id="rId7" Type="http://schemas.openxmlformats.org/officeDocument/2006/relationships/oleObject" Target="../embeddings/oleObject229.bin"/><Relationship Id="rId12" Type="http://schemas.openxmlformats.org/officeDocument/2006/relationships/image" Target="../media/image237.wmf"/><Relationship Id="rId17" Type="http://schemas.openxmlformats.org/officeDocument/2006/relationships/oleObject" Target="../embeddings/oleObject23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9.wmf"/><Relationship Id="rId20" Type="http://schemas.openxmlformats.org/officeDocument/2006/relationships/image" Target="../media/image241.wmf"/><Relationship Id="rId1" Type="http://schemas.openxmlformats.org/officeDocument/2006/relationships/vmlDrawing" Target="../drawings/vmlDrawing24.vml"/><Relationship Id="rId6" Type="http://schemas.openxmlformats.org/officeDocument/2006/relationships/image" Target="../media/image234.wmf"/><Relationship Id="rId11" Type="http://schemas.openxmlformats.org/officeDocument/2006/relationships/oleObject" Target="../embeddings/oleObject231.bin"/><Relationship Id="rId5" Type="http://schemas.openxmlformats.org/officeDocument/2006/relationships/oleObject" Target="../embeddings/oleObject228.bin"/><Relationship Id="rId15" Type="http://schemas.openxmlformats.org/officeDocument/2006/relationships/oleObject" Target="../embeddings/oleObject233.bin"/><Relationship Id="rId23" Type="http://schemas.openxmlformats.org/officeDocument/2006/relationships/slide" Target="slide1.xml"/><Relationship Id="rId10" Type="http://schemas.openxmlformats.org/officeDocument/2006/relationships/image" Target="../media/image236.wmf"/><Relationship Id="rId19" Type="http://schemas.openxmlformats.org/officeDocument/2006/relationships/oleObject" Target="../embeddings/oleObject235.bin"/><Relationship Id="rId4" Type="http://schemas.openxmlformats.org/officeDocument/2006/relationships/image" Target="../media/image244.jpeg"/><Relationship Id="rId9" Type="http://schemas.openxmlformats.org/officeDocument/2006/relationships/oleObject" Target="../embeddings/oleObject230.bin"/><Relationship Id="rId14" Type="http://schemas.openxmlformats.org/officeDocument/2006/relationships/image" Target="../media/image238.wmf"/><Relationship Id="rId22" Type="http://schemas.openxmlformats.org/officeDocument/2006/relationships/image" Target="../media/image24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wmf"/><Relationship Id="rId13" Type="http://schemas.openxmlformats.org/officeDocument/2006/relationships/oleObject" Target="../embeddings/oleObject241.bin"/><Relationship Id="rId18" Type="http://schemas.openxmlformats.org/officeDocument/2006/relationships/image" Target="../media/image251.wmf"/><Relationship Id="rId3" Type="http://schemas.openxmlformats.org/officeDocument/2006/relationships/image" Target="../media/image252.jpeg"/><Relationship Id="rId7" Type="http://schemas.openxmlformats.org/officeDocument/2006/relationships/oleObject" Target="../embeddings/oleObject238.bin"/><Relationship Id="rId12" Type="http://schemas.openxmlformats.org/officeDocument/2006/relationships/image" Target="../media/image248.wmf"/><Relationship Id="rId17" Type="http://schemas.openxmlformats.org/officeDocument/2006/relationships/oleObject" Target="../embeddings/oleObject24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0.wmf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45.wmf"/><Relationship Id="rId11" Type="http://schemas.openxmlformats.org/officeDocument/2006/relationships/oleObject" Target="../embeddings/oleObject240.bin"/><Relationship Id="rId5" Type="http://schemas.openxmlformats.org/officeDocument/2006/relationships/oleObject" Target="../embeddings/oleObject237.bin"/><Relationship Id="rId15" Type="http://schemas.openxmlformats.org/officeDocument/2006/relationships/oleObject" Target="../embeddings/oleObject242.bin"/><Relationship Id="rId10" Type="http://schemas.openxmlformats.org/officeDocument/2006/relationships/image" Target="../media/image247.wmf"/><Relationship Id="rId19" Type="http://schemas.openxmlformats.org/officeDocument/2006/relationships/slide" Target="slide1.xml"/><Relationship Id="rId4" Type="http://schemas.openxmlformats.org/officeDocument/2006/relationships/image" Target="../media/image253.jpeg"/><Relationship Id="rId9" Type="http://schemas.openxmlformats.org/officeDocument/2006/relationships/oleObject" Target="../embeddings/oleObject239.bin"/><Relationship Id="rId14" Type="http://schemas.openxmlformats.org/officeDocument/2006/relationships/image" Target="../media/image249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5.wmf"/><Relationship Id="rId13" Type="http://schemas.openxmlformats.org/officeDocument/2006/relationships/oleObject" Target="../embeddings/oleObject248.bin"/><Relationship Id="rId18" Type="http://schemas.openxmlformats.org/officeDocument/2006/relationships/image" Target="../media/image260.wmf"/><Relationship Id="rId3" Type="http://schemas.openxmlformats.org/officeDocument/2006/relationships/image" Target="../media/image252.jpeg"/><Relationship Id="rId7" Type="http://schemas.openxmlformats.org/officeDocument/2006/relationships/oleObject" Target="../embeddings/oleObject245.bin"/><Relationship Id="rId12" Type="http://schemas.openxmlformats.org/officeDocument/2006/relationships/image" Target="../media/image257.wmf"/><Relationship Id="rId17" Type="http://schemas.openxmlformats.org/officeDocument/2006/relationships/oleObject" Target="../embeddings/oleObject25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9.wmf"/><Relationship Id="rId1" Type="http://schemas.openxmlformats.org/officeDocument/2006/relationships/vmlDrawing" Target="../drawings/vmlDrawing26.vml"/><Relationship Id="rId6" Type="http://schemas.openxmlformats.org/officeDocument/2006/relationships/image" Target="../media/image254.wmf"/><Relationship Id="rId11" Type="http://schemas.openxmlformats.org/officeDocument/2006/relationships/oleObject" Target="../embeddings/oleObject247.bin"/><Relationship Id="rId5" Type="http://schemas.openxmlformats.org/officeDocument/2006/relationships/oleObject" Target="../embeddings/oleObject244.bin"/><Relationship Id="rId15" Type="http://schemas.openxmlformats.org/officeDocument/2006/relationships/oleObject" Target="../embeddings/oleObject249.bin"/><Relationship Id="rId10" Type="http://schemas.openxmlformats.org/officeDocument/2006/relationships/image" Target="../media/image256.wmf"/><Relationship Id="rId19" Type="http://schemas.openxmlformats.org/officeDocument/2006/relationships/slide" Target="slide1.xml"/><Relationship Id="rId4" Type="http://schemas.openxmlformats.org/officeDocument/2006/relationships/image" Target="../media/image253.jpeg"/><Relationship Id="rId9" Type="http://schemas.openxmlformats.org/officeDocument/2006/relationships/oleObject" Target="../embeddings/oleObject246.bin"/><Relationship Id="rId14" Type="http://schemas.openxmlformats.org/officeDocument/2006/relationships/image" Target="../media/image258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2.wmf"/><Relationship Id="rId13" Type="http://schemas.openxmlformats.org/officeDocument/2006/relationships/oleObject" Target="../embeddings/oleObject256.bin"/><Relationship Id="rId3" Type="http://schemas.openxmlformats.org/officeDocument/2006/relationships/oleObject" Target="../embeddings/oleObject251.bin"/><Relationship Id="rId7" Type="http://schemas.openxmlformats.org/officeDocument/2006/relationships/oleObject" Target="../embeddings/oleObject253.bin"/><Relationship Id="rId12" Type="http://schemas.openxmlformats.org/officeDocument/2006/relationships/image" Target="../media/image264.wmf"/><Relationship Id="rId17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6.wmf"/><Relationship Id="rId1" Type="http://schemas.openxmlformats.org/officeDocument/2006/relationships/vmlDrawing" Target="../drawings/vmlDrawing27.vml"/><Relationship Id="rId6" Type="http://schemas.openxmlformats.org/officeDocument/2006/relationships/image" Target="../media/image261.wmf"/><Relationship Id="rId11" Type="http://schemas.openxmlformats.org/officeDocument/2006/relationships/oleObject" Target="../embeddings/oleObject255.bin"/><Relationship Id="rId5" Type="http://schemas.openxmlformats.org/officeDocument/2006/relationships/oleObject" Target="../embeddings/oleObject252.bin"/><Relationship Id="rId15" Type="http://schemas.openxmlformats.org/officeDocument/2006/relationships/oleObject" Target="../embeddings/oleObject257.bin"/><Relationship Id="rId10" Type="http://schemas.openxmlformats.org/officeDocument/2006/relationships/image" Target="../media/image263.wmf"/><Relationship Id="rId4" Type="http://schemas.openxmlformats.org/officeDocument/2006/relationships/image" Target="../media/image94.wmf"/><Relationship Id="rId9" Type="http://schemas.openxmlformats.org/officeDocument/2006/relationships/oleObject" Target="../embeddings/oleObject254.bin"/><Relationship Id="rId14" Type="http://schemas.openxmlformats.org/officeDocument/2006/relationships/image" Target="../media/image265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wmf"/><Relationship Id="rId13" Type="http://schemas.openxmlformats.org/officeDocument/2006/relationships/oleObject" Target="../embeddings/oleObject262.bin"/><Relationship Id="rId18" Type="http://schemas.openxmlformats.org/officeDocument/2006/relationships/image" Target="../media/image273.wmf"/><Relationship Id="rId3" Type="http://schemas.openxmlformats.org/officeDocument/2006/relationships/image" Target="../media/image277.jpeg"/><Relationship Id="rId21" Type="http://schemas.openxmlformats.org/officeDocument/2006/relationships/oleObject" Target="../embeddings/oleObject266.bin"/><Relationship Id="rId7" Type="http://schemas.openxmlformats.org/officeDocument/2006/relationships/oleObject" Target="../embeddings/oleObject259.bin"/><Relationship Id="rId12" Type="http://schemas.openxmlformats.org/officeDocument/2006/relationships/image" Target="../media/image270.wmf"/><Relationship Id="rId17" Type="http://schemas.openxmlformats.org/officeDocument/2006/relationships/oleObject" Target="../embeddings/oleObject264.bin"/><Relationship Id="rId25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2.wmf"/><Relationship Id="rId20" Type="http://schemas.openxmlformats.org/officeDocument/2006/relationships/image" Target="../media/image274.wmf"/><Relationship Id="rId1" Type="http://schemas.openxmlformats.org/officeDocument/2006/relationships/vmlDrawing" Target="../drawings/vmlDrawing28.vml"/><Relationship Id="rId6" Type="http://schemas.openxmlformats.org/officeDocument/2006/relationships/image" Target="../media/image267.wmf"/><Relationship Id="rId11" Type="http://schemas.openxmlformats.org/officeDocument/2006/relationships/oleObject" Target="../embeddings/oleObject261.bin"/><Relationship Id="rId24" Type="http://schemas.openxmlformats.org/officeDocument/2006/relationships/image" Target="../media/image276.wmf"/><Relationship Id="rId5" Type="http://schemas.openxmlformats.org/officeDocument/2006/relationships/oleObject" Target="../embeddings/oleObject258.bin"/><Relationship Id="rId15" Type="http://schemas.openxmlformats.org/officeDocument/2006/relationships/oleObject" Target="../embeddings/oleObject263.bin"/><Relationship Id="rId23" Type="http://schemas.openxmlformats.org/officeDocument/2006/relationships/oleObject" Target="../embeddings/oleObject267.bin"/><Relationship Id="rId10" Type="http://schemas.openxmlformats.org/officeDocument/2006/relationships/image" Target="../media/image269.wmf"/><Relationship Id="rId19" Type="http://schemas.openxmlformats.org/officeDocument/2006/relationships/oleObject" Target="../embeddings/oleObject265.bin"/><Relationship Id="rId4" Type="http://schemas.openxmlformats.org/officeDocument/2006/relationships/image" Target="../media/image278.jpeg"/><Relationship Id="rId9" Type="http://schemas.openxmlformats.org/officeDocument/2006/relationships/oleObject" Target="../embeddings/oleObject260.bin"/><Relationship Id="rId14" Type="http://schemas.openxmlformats.org/officeDocument/2006/relationships/image" Target="../media/image271.wmf"/><Relationship Id="rId22" Type="http://schemas.openxmlformats.org/officeDocument/2006/relationships/image" Target="../media/image275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.wmf"/><Relationship Id="rId13" Type="http://schemas.openxmlformats.org/officeDocument/2006/relationships/oleObject" Target="../embeddings/oleObject273.bin"/><Relationship Id="rId18" Type="http://schemas.openxmlformats.org/officeDocument/2006/relationships/oleObject" Target="../embeddings/oleObject275.bin"/><Relationship Id="rId26" Type="http://schemas.openxmlformats.org/officeDocument/2006/relationships/oleObject" Target="../embeddings/oleObject279.bin"/><Relationship Id="rId3" Type="http://schemas.openxmlformats.org/officeDocument/2006/relationships/oleObject" Target="../embeddings/oleObject268.bin"/><Relationship Id="rId21" Type="http://schemas.openxmlformats.org/officeDocument/2006/relationships/image" Target="../media/image287.wmf"/><Relationship Id="rId7" Type="http://schemas.openxmlformats.org/officeDocument/2006/relationships/oleObject" Target="../embeddings/oleObject270.bin"/><Relationship Id="rId12" Type="http://schemas.openxmlformats.org/officeDocument/2006/relationships/image" Target="../media/image283.wmf"/><Relationship Id="rId17" Type="http://schemas.openxmlformats.org/officeDocument/2006/relationships/image" Target="../media/image285.wmf"/><Relationship Id="rId25" Type="http://schemas.openxmlformats.org/officeDocument/2006/relationships/image" Target="../media/image28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4.bin"/><Relationship Id="rId20" Type="http://schemas.openxmlformats.org/officeDocument/2006/relationships/oleObject" Target="../embeddings/oleObject276.bin"/><Relationship Id="rId29" Type="http://schemas.openxmlformats.org/officeDocument/2006/relationships/image" Target="../media/image292.png"/><Relationship Id="rId1" Type="http://schemas.openxmlformats.org/officeDocument/2006/relationships/vmlDrawing" Target="../drawings/vmlDrawing29.vml"/><Relationship Id="rId6" Type="http://schemas.openxmlformats.org/officeDocument/2006/relationships/image" Target="../media/image280.wmf"/><Relationship Id="rId11" Type="http://schemas.openxmlformats.org/officeDocument/2006/relationships/oleObject" Target="../embeddings/oleObject272.bin"/><Relationship Id="rId24" Type="http://schemas.openxmlformats.org/officeDocument/2006/relationships/oleObject" Target="../embeddings/oleObject278.bin"/><Relationship Id="rId5" Type="http://schemas.openxmlformats.org/officeDocument/2006/relationships/oleObject" Target="../embeddings/oleObject269.bin"/><Relationship Id="rId15" Type="http://schemas.openxmlformats.org/officeDocument/2006/relationships/slide" Target="slide1.xml"/><Relationship Id="rId23" Type="http://schemas.openxmlformats.org/officeDocument/2006/relationships/image" Target="../media/image288.wmf"/><Relationship Id="rId28" Type="http://schemas.openxmlformats.org/officeDocument/2006/relationships/image" Target="../media/image291.jpeg"/><Relationship Id="rId10" Type="http://schemas.openxmlformats.org/officeDocument/2006/relationships/image" Target="../media/image282.wmf"/><Relationship Id="rId19" Type="http://schemas.openxmlformats.org/officeDocument/2006/relationships/image" Target="../media/image286.wmf"/><Relationship Id="rId4" Type="http://schemas.openxmlformats.org/officeDocument/2006/relationships/image" Target="../media/image279.wmf"/><Relationship Id="rId9" Type="http://schemas.openxmlformats.org/officeDocument/2006/relationships/oleObject" Target="../embeddings/oleObject271.bin"/><Relationship Id="rId14" Type="http://schemas.openxmlformats.org/officeDocument/2006/relationships/image" Target="../media/image284.wmf"/><Relationship Id="rId22" Type="http://schemas.openxmlformats.org/officeDocument/2006/relationships/oleObject" Target="../embeddings/oleObject277.bin"/><Relationship Id="rId27" Type="http://schemas.openxmlformats.org/officeDocument/2006/relationships/image" Target="../media/image290.wmf"/><Relationship Id="rId30" Type="http://schemas.openxmlformats.org/officeDocument/2006/relationships/image" Target="../media/image29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png"/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9.wmf"/><Relationship Id="rId13" Type="http://schemas.openxmlformats.org/officeDocument/2006/relationships/oleObject" Target="../embeddings/oleObject285.bin"/><Relationship Id="rId3" Type="http://schemas.openxmlformats.org/officeDocument/2006/relationships/oleObject" Target="../embeddings/oleObject280.bin"/><Relationship Id="rId7" Type="http://schemas.openxmlformats.org/officeDocument/2006/relationships/oleObject" Target="../embeddings/oleObject282.bin"/><Relationship Id="rId12" Type="http://schemas.openxmlformats.org/officeDocument/2006/relationships/image" Target="../media/image301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298.wmf"/><Relationship Id="rId11" Type="http://schemas.openxmlformats.org/officeDocument/2006/relationships/oleObject" Target="../embeddings/oleObject284.bin"/><Relationship Id="rId5" Type="http://schemas.openxmlformats.org/officeDocument/2006/relationships/oleObject" Target="../embeddings/oleObject281.bin"/><Relationship Id="rId10" Type="http://schemas.openxmlformats.org/officeDocument/2006/relationships/image" Target="../media/image300.wmf"/><Relationship Id="rId4" Type="http://schemas.openxmlformats.org/officeDocument/2006/relationships/image" Target="../media/image297.wmf"/><Relationship Id="rId9" Type="http://schemas.openxmlformats.org/officeDocument/2006/relationships/oleObject" Target="../embeddings/oleObject283.bin"/><Relationship Id="rId14" Type="http://schemas.openxmlformats.org/officeDocument/2006/relationships/image" Target="../media/image302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wmf"/><Relationship Id="rId3" Type="http://schemas.openxmlformats.org/officeDocument/2006/relationships/oleObject" Target="../embeddings/oleObject286.bin"/><Relationship Id="rId7" Type="http://schemas.openxmlformats.org/officeDocument/2006/relationships/oleObject" Target="../embeddings/oleObject28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304.wmf"/><Relationship Id="rId5" Type="http://schemas.openxmlformats.org/officeDocument/2006/relationships/oleObject" Target="../embeddings/oleObject287.bin"/><Relationship Id="rId10" Type="http://schemas.openxmlformats.org/officeDocument/2006/relationships/image" Target="../media/image306.wmf"/><Relationship Id="rId4" Type="http://schemas.openxmlformats.org/officeDocument/2006/relationships/image" Target="../media/image303.wmf"/><Relationship Id="rId9" Type="http://schemas.openxmlformats.org/officeDocument/2006/relationships/oleObject" Target="../embeddings/oleObject289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308.wmf"/><Relationship Id="rId5" Type="http://schemas.openxmlformats.org/officeDocument/2006/relationships/oleObject" Target="../embeddings/oleObject291.bin"/><Relationship Id="rId4" Type="http://schemas.openxmlformats.org/officeDocument/2006/relationships/image" Target="../media/image30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1.wmf"/><Relationship Id="rId3" Type="http://schemas.openxmlformats.org/officeDocument/2006/relationships/oleObject" Target="../embeddings/oleObject292.bin"/><Relationship Id="rId7" Type="http://schemas.openxmlformats.org/officeDocument/2006/relationships/oleObject" Target="../embeddings/oleObject29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310.wmf"/><Relationship Id="rId5" Type="http://schemas.openxmlformats.org/officeDocument/2006/relationships/oleObject" Target="../embeddings/oleObject293.bin"/><Relationship Id="rId10" Type="http://schemas.openxmlformats.org/officeDocument/2006/relationships/image" Target="../media/image312.wmf"/><Relationship Id="rId4" Type="http://schemas.openxmlformats.org/officeDocument/2006/relationships/image" Target="../media/image309.wmf"/><Relationship Id="rId9" Type="http://schemas.openxmlformats.org/officeDocument/2006/relationships/oleObject" Target="../embeddings/oleObject295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314.wmf"/><Relationship Id="rId5" Type="http://schemas.openxmlformats.org/officeDocument/2006/relationships/oleObject" Target="../embeddings/oleObject297.bin"/><Relationship Id="rId4" Type="http://schemas.openxmlformats.org/officeDocument/2006/relationships/image" Target="../media/image313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316.png"/><Relationship Id="rId4" Type="http://schemas.openxmlformats.org/officeDocument/2006/relationships/image" Target="../media/image31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png"/><Relationship Id="rId7" Type="http://schemas.openxmlformats.org/officeDocument/2006/relationships/image" Target="../media/image318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300.bin"/><Relationship Id="rId5" Type="http://schemas.openxmlformats.org/officeDocument/2006/relationships/image" Target="../media/image317.wmf"/><Relationship Id="rId4" Type="http://schemas.openxmlformats.org/officeDocument/2006/relationships/oleObject" Target="../embeddings/oleObject299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wmf"/><Relationship Id="rId3" Type="http://schemas.openxmlformats.org/officeDocument/2006/relationships/oleObject" Target="../embeddings/oleObject301.bin"/><Relationship Id="rId7" Type="http://schemas.openxmlformats.org/officeDocument/2006/relationships/oleObject" Target="../embeddings/oleObject303.bin"/><Relationship Id="rId12" Type="http://schemas.openxmlformats.org/officeDocument/2006/relationships/image" Target="../media/image324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321.wmf"/><Relationship Id="rId11" Type="http://schemas.openxmlformats.org/officeDocument/2006/relationships/oleObject" Target="../embeddings/oleObject305.bin"/><Relationship Id="rId5" Type="http://schemas.openxmlformats.org/officeDocument/2006/relationships/oleObject" Target="../embeddings/oleObject302.bin"/><Relationship Id="rId10" Type="http://schemas.openxmlformats.org/officeDocument/2006/relationships/image" Target="../media/image323.wmf"/><Relationship Id="rId4" Type="http://schemas.openxmlformats.org/officeDocument/2006/relationships/image" Target="../media/image320.wmf"/><Relationship Id="rId9" Type="http://schemas.openxmlformats.org/officeDocument/2006/relationships/oleObject" Target="../embeddings/oleObject304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326.wmf"/><Relationship Id="rId5" Type="http://schemas.openxmlformats.org/officeDocument/2006/relationships/oleObject" Target="../embeddings/oleObject307.bin"/><Relationship Id="rId4" Type="http://schemas.openxmlformats.org/officeDocument/2006/relationships/image" Target="../media/image325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9.wmf"/><Relationship Id="rId3" Type="http://schemas.openxmlformats.org/officeDocument/2006/relationships/oleObject" Target="../embeddings/oleObject308.bin"/><Relationship Id="rId7" Type="http://schemas.openxmlformats.org/officeDocument/2006/relationships/oleObject" Target="../embeddings/oleObject310.bin"/><Relationship Id="rId12" Type="http://schemas.openxmlformats.org/officeDocument/2006/relationships/image" Target="../media/image331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9.vml"/><Relationship Id="rId6" Type="http://schemas.openxmlformats.org/officeDocument/2006/relationships/image" Target="../media/image328.wmf"/><Relationship Id="rId11" Type="http://schemas.openxmlformats.org/officeDocument/2006/relationships/oleObject" Target="../embeddings/oleObject312.bin"/><Relationship Id="rId5" Type="http://schemas.openxmlformats.org/officeDocument/2006/relationships/oleObject" Target="../embeddings/oleObject309.bin"/><Relationship Id="rId10" Type="http://schemas.openxmlformats.org/officeDocument/2006/relationships/image" Target="../media/image330.wmf"/><Relationship Id="rId4" Type="http://schemas.openxmlformats.org/officeDocument/2006/relationships/image" Target="../media/image327.wmf"/><Relationship Id="rId9" Type="http://schemas.openxmlformats.org/officeDocument/2006/relationships/oleObject" Target="../embeddings/oleObject311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3.bin"/><Relationship Id="rId7" Type="http://schemas.openxmlformats.org/officeDocument/2006/relationships/image" Target="../media/image333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314.bin"/><Relationship Id="rId5" Type="http://schemas.openxmlformats.org/officeDocument/2006/relationships/image" Target="../media/image319.png"/><Relationship Id="rId4" Type="http://schemas.openxmlformats.org/officeDocument/2006/relationships/image" Target="../media/image332.w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6.wmf"/><Relationship Id="rId3" Type="http://schemas.openxmlformats.org/officeDocument/2006/relationships/oleObject" Target="../embeddings/oleObject315.bin"/><Relationship Id="rId7" Type="http://schemas.openxmlformats.org/officeDocument/2006/relationships/oleObject" Target="../embeddings/oleObject317.bin"/><Relationship Id="rId12" Type="http://schemas.openxmlformats.org/officeDocument/2006/relationships/image" Target="../media/image338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1.vml"/><Relationship Id="rId6" Type="http://schemas.openxmlformats.org/officeDocument/2006/relationships/image" Target="../media/image335.wmf"/><Relationship Id="rId11" Type="http://schemas.openxmlformats.org/officeDocument/2006/relationships/oleObject" Target="../embeddings/oleObject319.bin"/><Relationship Id="rId5" Type="http://schemas.openxmlformats.org/officeDocument/2006/relationships/oleObject" Target="../embeddings/oleObject316.bin"/><Relationship Id="rId10" Type="http://schemas.openxmlformats.org/officeDocument/2006/relationships/image" Target="../media/image337.wmf"/><Relationship Id="rId4" Type="http://schemas.openxmlformats.org/officeDocument/2006/relationships/image" Target="../media/image334.wmf"/><Relationship Id="rId9" Type="http://schemas.openxmlformats.org/officeDocument/2006/relationships/oleObject" Target="../embeddings/oleObject318.bin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1.wmf"/><Relationship Id="rId3" Type="http://schemas.openxmlformats.org/officeDocument/2006/relationships/oleObject" Target="../embeddings/oleObject320.bin"/><Relationship Id="rId7" Type="http://schemas.openxmlformats.org/officeDocument/2006/relationships/oleObject" Target="../embeddings/oleObject32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2.vml"/><Relationship Id="rId6" Type="http://schemas.openxmlformats.org/officeDocument/2006/relationships/image" Target="../media/image340.wmf"/><Relationship Id="rId5" Type="http://schemas.openxmlformats.org/officeDocument/2006/relationships/oleObject" Target="../embeddings/oleObject321.bin"/><Relationship Id="rId4" Type="http://schemas.openxmlformats.org/officeDocument/2006/relationships/image" Target="../media/image33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4.wmf"/><Relationship Id="rId3" Type="http://schemas.openxmlformats.org/officeDocument/2006/relationships/oleObject" Target="../embeddings/oleObject323.bin"/><Relationship Id="rId7" Type="http://schemas.openxmlformats.org/officeDocument/2006/relationships/oleObject" Target="../embeddings/oleObject325.bin"/><Relationship Id="rId12" Type="http://schemas.openxmlformats.org/officeDocument/2006/relationships/image" Target="../media/image346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343.wmf"/><Relationship Id="rId11" Type="http://schemas.openxmlformats.org/officeDocument/2006/relationships/oleObject" Target="../embeddings/oleObject327.bin"/><Relationship Id="rId5" Type="http://schemas.openxmlformats.org/officeDocument/2006/relationships/oleObject" Target="../embeddings/oleObject324.bin"/><Relationship Id="rId10" Type="http://schemas.openxmlformats.org/officeDocument/2006/relationships/image" Target="../media/image345.wmf"/><Relationship Id="rId4" Type="http://schemas.openxmlformats.org/officeDocument/2006/relationships/image" Target="../media/image342.wmf"/><Relationship Id="rId9" Type="http://schemas.openxmlformats.org/officeDocument/2006/relationships/oleObject" Target="../embeddings/oleObject326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348.wmf"/><Relationship Id="rId5" Type="http://schemas.openxmlformats.org/officeDocument/2006/relationships/oleObject" Target="../embeddings/oleObject329.bin"/><Relationship Id="rId4" Type="http://schemas.openxmlformats.org/officeDocument/2006/relationships/image" Target="../media/image347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1.wmf"/><Relationship Id="rId3" Type="http://schemas.openxmlformats.org/officeDocument/2006/relationships/oleObject" Target="../embeddings/oleObject330.bin"/><Relationship Id="rId7" Type="http://schemas.openxmlformats.org/officeDocument/2006/relationships/oleObject" Target="../embeddings/oleObject33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5.vml"/><Relationship Id="rId6" Type="http://schemas.openxmlformats.org/officeDocument/2006/relationships/image" Target="../media/image350.wmf"/><Relationship Id="rId5" Type="http://schemas.openxmlformats.org/officeDocument/2006/relationships/oleObject" Target="../embeddings/oleObject331.bin"/><Relationship Id="rId10" Type="http://schemas.openxmlformats.org/officeDocument/2006/relationships/image" Target="../media/image352.wmf"/><Relationship Id="rId4" Type="http://schemas.openxmlformats.org/officeDocument/2006/relationships/image" Target="../media/image349.wmf"/><Relationship Id="rId9" Type="http://schemas.openxmlformats.org/officeDocument/2006/relationships/oleObject" Target="../embeddings/oleObject333.bin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6.bin"/><Relationship Id="rId3" Type="http://schemas.openxmlformats.org/officeDocument/2006/relationships/image" Target="../media/image319.png"/><Relationship Id="rId7" Type="http://schemas.openxmlformats.org/officeDocument/2006/relationships/image" Target="../media/image354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6.vml"/><Relationship Id="rId6" Type="http://schemas.openxmlformats.org/officeDocument/2006/relationships/oleObject" Target="../embeddings/oleObject335.bin"/><Relationship Id="rId5" Type="http://schemas.openxmlformats.org/officeDocument/2006/relationships/image" Target="../media/image353.wmf"/><Relationship Id="rId4" Type="http://schemas.openxmlformats.org/officeDocument/2006/relationships/oleObject" Target="../embeddings/oleObject334.bin"/><Relationship Id="rId9" Type="http://schemas.openxmlformats.org/officeDocument/2006/relationships/image" Target="../media/image355.w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s://im0-tub-ru.yandex.net/i?id=e760724a7b78b495280f39eab2224967&amp;n=33&amp;h=215&amp;w=168" TargetMode="External"/><Relationship Id="rId13" Type="http://schemas.openxmlformats.org/officeDocument/2006/relationships/hyperlink" Target="http://imagenes.mailxmail.com/cursos/imagenes/5/1/gif-animado-imagenes-de-archivos_23815_3_4.jpg" TargetMode="External"/><Relationship Id="rId3" Type="http://schemas.openxmlformats.org/officeDocument/2006/relationships/hyperlink" Target="http://www.podelise.ru/tw_files2/urls_143/8/d-7497/7497_html_55686a43.png" TargetMode="External"/><Relationship Id="rId7" Type="http://schemas.openxmlformats.org/officeDocument/2006/relationships/hyperlink" Target="http://s1.wklcdn.com/66301/photo.jpg?61" TargetMode="External"/><Relationship Id="rId12" Type="http://schemas.openxmlformats.org/officeDocument/2006/relationships/hyperlink" Target="https://im2-tub-ru.yandex.net/i?id=528eb5e117517b7ce662e7d3aacc51ac&amp;n=33&amp;h=215&amp;w=239" TargetMode="External"/><Relationship Id="rId2" Type="http://schemas.openxmlformats.org/officeDocument/2006/relationships/hyperlink" Target="http://bnbnews.com.ua/files/life/52866197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m3-tub-ru.yandex.net/i?id=9ac794c183f8cff18345f55f6c3badde&amp;n=33&amp;h=215&amp;w=480" TargetMode="External"/><Relationship Id="rId11" Type="http://schemas.openxmlformats.org/officeDocument/2006/relationships/hyperlink" Target="http://www.karin-lisbeth.dk/images/t/Tog_10/toge%20(4).gif" TargetMode="External"/><Relationship Id="rId5" Type="http://schemas.openxmlformats.org/officeDocument/2006/relationships/hyperlink" Target="http://parohodoff.ru/sites/default/files/styles/picturelodka/public/lodki/lodka-ob-m.png?itok=ozXp61mo" TargetMode="External"/><Relationship Id="rId10" Type="http://schemas.openxmlformats.org/officeDocument/2006/relationships/hyperlink" Target="https://im1-tub-ru.yandex.net/i?id=7c0daecf452e1200e88ea1326ea729a6&amp;n=33&amp;h=215&amp;w=298" TargetMode="External"/><Relationship Id="rId4" Type="http://schemas.openxmlformats.org/officeDocument/2006/relationships/hyperlink" Target="http://www.fantasianew.ru/category/piraty-i-korsary-papo/" TargetMode="External"/><Relationship Id="rId9" Type="http://schemas.openxmlformats.org/officeDocument/2006/relationships/hyperlink" Target="http://img.opt-union.ru/l1577949/images/photocat/600x600/999829457.jpg" TargetMode="External"/><Relationship Id="rId14" Type="http://schemas.openxmlformats.org/officeDocument/2006/relationships/hyperlink" Target="http://4vector.com/i/free-vector-water-tap_133719_Water_tap.jp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9.wmf"/><Relationship Id="rId26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7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wmf"/><Relationship Id="rId20" Type="http://schemas.openxmlformats.org/officeDocument/2006/relationships/image" Target="../media/image10.wmf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2.wmf"/><Relationship Id="rId32" Type="http://schemas.openxmlformats.org/officeDocument/2006/relationships/image" Target="../media/image16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4.wmf"/><Relationship Id="rId36" Type="http://schemas.openxmlformats.org/officeDocument/2006/relationships/image" Target="../media/image18.wmf"/><Relationship Id="rId10" Type="http://schemas.openxmlformats.org/officeDocument/2006/relationships/image" Target="../media/image5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Relationship Id="rId22" Type="http://schemas.openxmlformats.org/officeDocument/2006/relationships/image" Target="../media/image11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5.wmf"/><Relationship Id="rId35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25.wmf"/><Relationship Id="rId26" Type="http://schemas.openxmlformats.org/officeDocument/2006/relationships/image" Target="../media/image29.wmf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27.bin"/><Relationship Id="rId7" Type="http://schemas.openxmlformats.org/officeDocument/2006/relationships/image" Target="../media/image20.wmf"/><Relationship Id="rId12" Type="http://schemas.openxmlformats.org/officeDocument/2006/relationships/image" Target="../media/image22.wmf"/><Relationship Id="rId17" Type="http://schemas.openxmlformats.org/officeDocument/2006/relationships/oleObject" Target="../embeddings/oleObject25.bin"/><Relationship Id="rId25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4.wmf"/><Relationship Id="rId20" Type="http://schemas.openxmlformats.org/officeDocument/2006/relationships/image" Target="../media/image26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oleObject" Target="../embeddings/oleObject22.bin"/><Relationship Id="rId24" Type="http://schemas.openxmlformats.org/officeDocument/2006/relationships/image" Target="../media/image28.wmf"/><Relationship Id="rId5" Type="http://schemas.openxmlformats.org/officeDocument/2006/relationships/image" Target="../media/image19.wmf"/><Relationship Id="rId15" Type="http://schemas.openxmlformats.org/officeDocument/2006/relationships/oleObject" Target="../embeddings/oleObject24.bin"/><Relationship Id="rId23" Type="http://schemas.openxmlformats.org/officeDocument/2006/relationships/oleObject" Target="../embeddings/oleObject28.bin"/><Relationship Id="rId28" Type="http://schemas.openxmlformats.org/officeDocument/2006/relationships/image" Target="../media/image30.wmf"/><Relationship Id="rId10" Type="http://schemas.openxmlformats.org/officeDocument/2006/relationships/image" Target="../media/image21.wmf"/><Relationship Id="rId19" Type="http://schemas.openxmlformats.org/officeDocument/2006/relationships/oleObject" Target="../embeddings/oleObject26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23.wmf"/><Relationship Id="rId22" Type="http://schemas.openxmlformats.org/officeDocument/2006/relationships/image" Target="../media/image27.wmf"/><Relationship Id="rId27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38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7.wmf"/><Relationship Id="rId20" Type="http://schemas.openxmlformats.org/officeDocument/2006/relationships/image" Target="../media/image3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wmf"/><Relationship Id="rId11" Type="http://schemas.openxmlformats.org/officeDocument/2006/relationships/oleObject" Target="../embeddings/oleObject35.bin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10" Type="http://schemas.openxmlformats.org/officeDocument/2006/relationships/image" Target="../media/image34.wmf"/><Relationship Id="rId19" Type="http://schemas.openxmlformats.org/officeDocument/2006/relationships/oleObject" Target="../embeddings/oleObject39.bin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3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45.bin"/><Relationship Id="rId18" Type="http://schemas.openxmlformats.org/officeDocument/2006/relationships/image" Target="../media/image47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6.wmf"/><Relationship Id="rId20" Type="http://schemas.openxmlformats.org/officeDocument/2006/relationships/image" Target="../media/image4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41.bin"/><Relationship Id="rId15" Type="http://schemas.openxmlformats.org/officeDocument/2006/relationships/oleObject" Target="../embeddings/oleObject46.bin"/><Relationship Id="rId10" Type="http://schemas.openxmlformats.org/officeDocument/2006/relationships/image" Target="../media/image43.wmf"/><Relationship Id="rId19" Type="http://schemas.openxmlformats.org/officeDocument/2006/relationships/oleObject" Target="../embeddings/oleObject48.bin"/><Relationship Id="rId4" Type="http://schemas.openxmlformats.org/officeDocument/2006/relationships/image" Target="../media/image40.wmf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4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1C699-06D2-4F8F-869C-B35D62A63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 ПО МАТЕМАТИКЕ</a:t>
            </a:r>
            <a:b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502759-A23A-459D-96D3-D92D6B6E0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математики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Сафаргалиева Ф.А.</a:t>
            </a:r>
          </a:p>
          <a:p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№7 </a:t>
            </a:r>
            <a:r>
              <a:rPr lang="ru-RU" sz="4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г.Туймазы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 Башкортостан</a:t>
            </a:r>
          </a:p>
        </p:txBody>
      </p:sp>
    </p:spTree>
    <p:extLst>
      <p:ext uri="{BB962C8B-B14F-4D97-AF65-F5344CB8AC3E}">
        <p14:creationId xmlns:p14="http://schemas.microsoft.com/office/powerpoint/2010/main" val="27527133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298104" y="64889"/>
            <a:ext cx="298586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Найдите значение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выражения: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345276"/>
              </p:ext>
            </p:extLst>
          </p:nvPr>
        </p:nvGraphicFramePr>
        <p:xfrm>
          <a:off x="4188630" y="126898"/>
          <a:ext cx="4081078" cy="760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14" name="Формула" r:id="rId3" imgW="2387520" imgH="444240" progId="Equation.3">
                  <p:embed/>
                </p:oleObj>
              </mc:Choice>
              <mc:Fallback>
                <p:oleObj name="Формула" r:id="rId3" imgW="2387520" imgH="444240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8630" y="126898"/>
                        <a:ext cx="4081078" cy="760459"/>
                      </a:xfrm>
                      <a:prstGeom prst="rect">
                        <a:avLst/>
                      </a:prstGeom>
                      <a:solidFill>
                        <a:schemeClr val="accent3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0" y="457200"/>
          <a:ext cx="1143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15" name="Формула" r:id="rId5" imgW="114151" imgH="215619" progId="Equation.3">
                  <p:embed/>
                </p:oleObj>
              </mc:Choice>
              <mc:Fallback>
                <p:oleObj name="Формула" r:id="rId5" imgW="114151" imgH="215619" progId="Equation.3">
                  <p:embed/>
                  <p:pic>
                    <p:nvPicPr>
                      <p:cNvPr id="7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7200"/>
                        <a:ext cx="114300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086613" y="2276872"/>
          <a:ext cx="3239026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16" name="Формула" r:id="rId7" imgW="1650960" imgH="253800" progId="Equation.3">
                  <p:embed/>
                </p:oleObj>
              </mc:Choice>
              <mc:Fallback>
                <p:oleObj name="Формула" r:id="rId7" imgW="1650960" imgH="253800" progId="Equation.3">
                  <p:embed/>
                  <p:pic>
                    <p:nvPicPr>
                      <p:cNvPr id="8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6613" y="2276872"/>
                        <a:ext cx="3239026" cy="5040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86408" y="1217980"/>
            <a:ext cx="6619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altLang="ru-RU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азложим числитель на множители: </a:t>
            </a:r>
            <a:endParaRPr kumimoji="0" lang="ru-RU" altLang="ru-RU" sz="24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676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715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05225" algn="l"/>
              </a:tabLst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691679" y="2348880"/>
          <a:ext cx="12128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17" name="Формула" r:id="rId9" imgW="622080" imgH="203040" progId="Equation.3">
                  <p:embed/>
                </p:oleObj>
              </mc:Choice>
              <mc:Fallback>
                <p:oleObj name="Формула" r:id="rId9" imgW="622080" imgH="203040" progId="Equation.3">
                  <p:embed/>
                  <p:pic>
                    <p:nvPicPr>
                      <p:cNvPr id="13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679" y="2348880"/>
                        <a:ext cx="1212850" cy="400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647709" y="2924944"/>
          <a:ext cx="2582422" cy="9361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18" name="Формула" r:id="rId11" imgW="1218960" imgH="444240" progId="Equation.3">
                  <p:embed/>
                </p:oleObj>
              </mc:Choice>
              <mc:Fallback>
                <p:oleObj name="Формула" r:id="rId11" imgW="1218960" imgH="444240" progId="Equation.3">
                  <p:embed/>
                  <p:pic>
                    <p:nvPicPr>
                      <p:cNvPr id="15" name="Объект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9" y="2924944"/>
                        <a:ext cx="2582422" cy="9361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623888" y="4005263"/>
          <a:ext cx="2711450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19" name="Формула" r:id="rId13" imgW="1307880" imgH="253800" progId="Equation.3">
                  <p:embed/>
                </p:oleObj>
              </mc:Choice>
              <mc:Fallback>
                <p:oleObj name="Формула" r:id="rId13" imgW="1307880" imgH="253800" progId="Equation.3">
                  <p:embed/>
                  <p:pic>
                    <p:nvPicPr>
                      <p:cNvPr id="17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888" y="4005263"/>
                        <a:ext cx="2711450" cy="522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3289846" y="4005064"/>
          <a:ext cx="17002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0" name="Формула" r:id="rId15" imgW="850680" imgH="253800" progId="Equation.3">
                  <p:embed/>
                </p:oleObj>
              </mc:Choice>
              <mc:Fallback>
                <p:oleObj name="Формула" r:id="rId15" imgW="850680" imgH="253800" progId="Equation.3">
                  <p:embed/>
                  <p:pic>
                    <p:nvPicPr>
                      <p:cNvPr id="19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9846" y="4005064"/>
                        <a:ext cx="1700212" cy="5048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616496" y="4797152"/>
            <a:ext cx="6115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Найдем значение полученного выражения:</a:t>
            </a: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1042381" y="5291101"/>
          <a:ext cx="2456706" cy="508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1" name="Формула" r:id="rId17" imgW="1231560" imgH="253800" progId="Equation.3">
                  <p:embed/>
                </p:oleObj>
              </mc:Choice>
              <mc:Fallback>
                <p:oleObj name="Формула" r:id="rId17" imgW="1231560" imgH="253800" progId="Equation.3">
                  <p:embed/>
                  <p:pic>
                    <p:nvPicPr>
                      <p:cNvPr id="21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381" y="5291101"/>
                        <a:ext cx="2456706" cy="508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3400116" y="5254661"/>
          <a:ext cx="3802063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2" name="Формула" r:id="rId19" imgW="1688760" imgH="253800" progId="Equation.3">
                  <p:embed/>
                </p:oleObj>
              </mc:Choice>
              <mc:Fallback>
                <p:oleObj name="Формула" r:id="rId19" imgW="1688760" imgH="253800" progId="Equation.3">
                  <p:embed/>
                  <p:pic>
                    <p:nvPicPr>
                      <p:cNvPr id="23" name="Объект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0116" y="5254661"/>
                        <a:ext cx="3802063" cy="5778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755576" y="6093296"/>
            <a:ext cx="1515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Ответ:24.</a:t>
            </a:r>
            <a:endParaRPr lang="ru-RU" sz="2400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3250136" y="2924944"/>
          <a:ext cx="4115853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3" name="Формула" r:id="rId21" imgW="2108160" imgH="482400" progId="Equation.3">
                  <p:embed/>
                </p:oleObj>
              </mc:Choice>
              <mc:Fallback>
                <p:oleObj name="Формула" r:id="rId21" imgW="2108160" imgH="482400" progId="Equation.3">
                  <p:embed/>
                  <p:pic>
                    <p:nvPicPr>
                      <p:cNvPr id="25" name="Объект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0136" y="2924944"/>
                        <a:ext cx="4115853" cy="9361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25"/>
          <p:cNvGraphicFramePr>
            <a:graphicFrameLocks noChangeAspect="1"/>
          </p:cNvGraphicFramePr>
          <p:nvPr/>
        </p:nvGraphicFramePr>
        <p:xfrm>
          <a:off x="3347864" y="1679645"/>
          <a:ext cx="28082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4" name="Формула" r:id="rId23" imgW="1447560" imgH="228600" progId="Equation.3">
                  <p:embed/>
                </p:oleObj>
              </mc:Choice>
              <mc:Fallback>
                <p:oleObj name="Формула" r:id="rId23" imgW="1447560" imgH="228600" progId="Equation.3">
                  <p:embed/>
                  <p:pic>
                    <p:nvPicPr>
                      <p:cNvPr id="26" name="Объект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1679645"/>
                        <a:ext cx="2808288" cy="4445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Прямая соединительная линия 27"/>
          <p:cNvCxnSpPr/>
          <p:nvPr/>
        </p:nvCxnSpPr>
        <p:spPr>
          <a:xfrm flipV="1">
            <a:off x="4896036" y="2924945"/>
            <a:ext cx="1620180" cy="4703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139952" y="3520580"/>
            <a:ext cx="1512168" cy="23517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5057428" y="4005064"/>
          <a:ext cx="167481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5" name="Формула" r:id="rId25" imgW="838080" imgH="253800" progId="Equation.3">
                  <p:embed/>
                </p:oleObj>
              </mc:Choice>
              <mc:Fallback>
                <p:oleObj name="Формула" r:id="rId25" imgW="838080" imgH="253800" progId="Equation.3">
                  <p:embed/>
                  <p:pic>
                    <p:nvPicPr>
                      <p:cNvPr id="33" name="Объект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7428" y="4005064"/>
                        <a:ext cx="1674812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/>
          <p:cNvGraphicFramePr>
            <a:graphicFrameLocks noChangeAspect="1"/>
          </p:cNvGraphicFramePr>
          <p:nvPr/>
        </p:nvGraphicFramePr>
        <p:xfrm>
          <a:off x="1922674" y="2204864"/>
          <a:ext cx="86836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6" name="Формула" r:id="rId27" imgW="444240" imgH="279360" progId="Equation.3">
                  <p:embed/>
                </p:oleObj>
              </mc:Choice>
              <mc:Fallback>
                <p:oleObj name="Формула" r:id="rId27" imgW="444240" imgH="279360" progId="Equation.3">
                  <p:embed/>
                  <p:pic>
                    <p:nvPicPr>
                      <p:cNvPr id="34" name="Объект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674" y="2204864"/>
                        <a:ext cx="868362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Объект 34"/>
          <p:cNvGraphicFramePr>
            <a:graphicFrameLocks noChangeAspect="1"/>
          </p:cNvGraphicFramePr>
          <p:nvPr/>
        </p:nvGraphicFramePr>
        <p:xfrm>
          <a:off x="2699792" y="2202454"/>
          <a:ext cx="1338263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27" name="Формула" r:id="rId29" imgW="685800" imgH="291960" progId="Equation.3">
                  <p:embed/>
                </p:oleObj>
              </mc:Choice>
              <mc:Fallback>
                <p:oleObj name="Формула" r:id="rId29" imgW="685800" imgH="291960" progId="Equation.3">
                  <p:embed/>
                  <p:pic>
                    <p:nvPicPr>
                      <p:cNvPr id="35" name="Объект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202454"/>
                        <a:ext cx="1338263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Прямая соединительная линия 36"/>
          <p:cNvCxnSpPr/>
          <p:nvPr/>
        </p:nvCxnSpPr>
        <p:spPr>
          <a:xfrm>
            <a:off x="1763688" y="4509120"/>
            <a:ext cx="50704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554869" y="4520520"/>
            <a:ext cx="50704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35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0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259632" y="226367"/>
            <a:ext cx="36724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из чисел больше: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4932040" y="171907"/>
          <a:ext cx="3583268" cy="570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4" name="Формула" r:id="rId3" imgW="1497950" imgH="241195" progId="Equation.3">
                  <p:embed/>
                </p:oleObj>
              </mc:Choice>
              <mc:Fallback>
                <p:oleObj name="Формула" r:id="rId3" imgW="1497950" imgH="241195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040" y="171907"/>
                        <a:ext cx="3583268" cy="57058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55576" y="988294"/>
            <a:ext cx="565212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Найдем квадраты данных чисел: </a:t>
            </a:r>
            <a:endParaRPr kumimoji="0" lang="ru-RU" altLang="ru-RU" sz="24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539552" y="1468015"/>
          <a:ext cx="1944216" cy="6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5" name="Формула" r:id="rId5" imgW="876240" imgH="279360" progId="Equation.3">
                  <p:embed/>
                </p:oleObj>
              </mc:Choice>
              <mc:Fallback>
                <p:oleObj name="Формула" r:id="rId5" imgW="876240" imgH="279360" progId="Equation.3">
                  <p:embed/>
                  <p:pic>
                    <p:nvPicPr>
                      <p:cNvPr id="8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1468015"/>
                        <a:ext cx="1944216" cy="61285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437240" y="1449959"/>
          <a:ext cx="2376264" cy="544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6" name="Формула" r:id="rId7" imgW="990360" imgH="228600" progId="Equation.3">
                  <p:embed/>
                </p:oleObj>
              </mc:Choice>
              <mc:Fallback>
                <p:oleObj name="Формула" r:id="rId7" imgW="990360" imgH="228600" progId="Equation.3">
                  <p:embed/>
                  <p:pic>
                    <p:nvPicPr>
                      <p:cNvPr id="1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7240" y="1449959"/>
                        <a:ext cx="2376264" cy="5445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11560" y="2204864"/>
          <a:ext cx="1944216" cy="557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7" name="Формула" r:id="rId9" imgW="787320" imgH="228600" progId="Equation.3">
                  <p:embed/>
                </p:oleObj>
              </mc:Choice>
              <mc:Fallback>
                <p:oleObj name="Формула" r:id="rId9" imgW="787320" imgH="228600" progId="Equation.3">
                  <p:embed/>
                  <p:pic>
                    <p:nvPicPr>
                      <p:cNvPr id="11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204864"/>
                        <a:ext cx="1944216" cy="5570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2716284" y="1468306"/>
          <a:ext cx="3759577" cy="592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8" name="Формула" r:id="rId11" imgW="1752480" imgH="279360" progId="Equation.3">
                  <p:embed/>
                </p:oleObj>
              </mc:Choice>
              <mc:Fallback>
                <p:oleObj name="Формула" r:id="rId11" imgW="1752480" imgH="279360" progId="Equation.3">
                  <p:embed/>
                  <p:pic>
                    <p:nvPicPr>
                      <p:cNvPr id="12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6284" y="1468306"/>
                        <a:ext cx="3759577" cy="5925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2748477" y="2276872"/>
          <a:ext cx="3276648" cy="4928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49" name="Формула" r:id="rId13" imgW="1498320" imgH="228600" progId="Equation.3">
                  <p:embed/>
                </p:oleObj>
              </mc:Choice>
              <mc:Fallback>
                <p:oleObj name="Формула" r:id="rId13" imgW="1498320" imgH="228600" progId="Equation.3">
                  <p:embed/>
                  <p:pic>
                    <p:nvPicPr>
                      <p:cNvPr id="13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8477" y="2276872"/>
                        <a:ext cx="3276648" cy="4928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2107468" y="2870200"/>
          <a:ext cx="28003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0" name="Формула" r:id="rId15" imgW="1384200" imgH="279360" progId="Equation.3">
                  <p:embed/>
                </p:oleObj>
              </mc:Choice>
              <mc:Fallback>
                <p:oleObj name="Формула" r:id="rId15" imgW="1384200" imgH="279360" progId="Equation.3">
                  <p:embed/>
                  <p:pic>
                    <p:nvPicPr>
                      <p:cNvPr id="15" name="Объект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7468" y="2870200"/>
                        <a:ext cx="2800350" cy="558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662154" y="3645024"/>
          <a:ext cx="30194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1" name="Формула" r:id="rId17" imgW="1498320" imgH="228600" progId="Equation.3">
                  <p:embed/>
                </p:oleObj>
              </mc:Choice>
              <mc:Fallback>
                <p:oleObj name="Формула" r:id="rId17" imgW="1498320" imgH="228600" progId="Equation.3">
                  <p:embed/>
                  <p:pic>
                    <p:nvPicPr>
                      <p:cNvPr id="17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154" y="3645024"/>
                        <a:ext cx="3019425" cy="454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4978621" y="2972693"/>
          <a:ext cx="3116663" cy="456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2" name="Формула" r:id="rId19" imgW="1549080" imgH="228600" progId="Equation.3">
                  <p:embed/>
                </p:oleObj>
              </mc:Choice>
              <mc:Fallback>
                <p:oleObj name="Формула" r:id="rId19" imgW="1549080" imgH="228600" progId="Equation.3">
                  <p:embed/>
                  <p:pic>
                    <p:nvPicPr>
                      <p:cNvPr id="19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8621" y="2972693"/>
                        <a:ext cx="3116663" cy="4563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553194" y="2875844"/>
          <a:ext cx="14128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3" name="Формула" r:id="rId21" imgW="698400" imgH="279360" progId="Equation.3">
                  <p:embed/>
                </p:oleObj>
              </mc:Choice>
              <mc:Fallback>
                <p:oleObj name="Формула" r:id="rId21" imgW="698400" imgH="279360" progId="Equation.3">
                  <p:embed/>
                  <p:pic>
                    <p:nvPicPr>
                      <p:cNvPr id="2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194" y="2875844"/>
                        <a:ext cx="1412875" cy="5588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Rectangle 6"/>
          <p:cNvSpPr>
            <a:spLocks noChangeArrowheads="1"/>
          </p:cNvSpPr>
          <p:nvPr/>
        </p:nvSpPr>
        <p:spPr bwMode="auto">
          <a:xfrm>
            <a:off x="2115308" y="4113946"/>
            <a:ext cx="40408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05225" algn="l"/>
              </a:tabLst>
            </a:pPr>
            <a:r>
              <a:rPr kumimoji="0" lang="ru-RU" altLang="ru-RU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Сравним полученные выражения:</a:t>
            </a:r>
            <a:endParaRPr kumimoji="0" lang="ru-RU" altLang="ru-RU" sz="20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608954" y="4514056"/>
          <a:ext cx="2846387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4" name="Формула" r:id="rId23" imgW="1460160" imgH="241200" progId="Equation.3">
                  <p:embed/>
                </p:oleObj>
              </mc:Choice>
              <mc:Fallback>
                <p:oleObj name="Формула" r:id="rId23" imgW="1460160" imgH="241200" progId="Equation.3">
                  <p:embed/>
                  <p:pic>
                    <p:nvPicPr>
                      <p:cNvPr id="42" name="Объект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954" y="4514056"/>
                        <a:ext cx="2846387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Объект 42"/>
          <p:cNvGraphicFramePr>
            <a:graphicFrameLocks noChangeAspect="1"/>
          </p:cNvGraphicFramePr>
          <p:nvPr/>
        </p:nvGraphicFramePr>
        <p:xfrm>
          <a:off x="4078275" y="4958413"/>
          <a:ext cx="2652521" cy="496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5" name="Формула" r:id="rId25" imgW="1473200" imgH="279400" progId="Equation.3">
                  <p:embed/>
                </p:oleObj>
              </mc:Choice>
              <mc:Fallback>
                <p:oleObj name="Формула" r:id="rId25" imgW="1473200" imgH="279400" progId="Equation.3">
                  <p:embed/>
                  <p:pic>
                    <p:nvPicPr>
                      <p:cNvPr id="43" name="Объект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8275" y="4958413"/>
                        <a:ext cx="2652521" cy="4962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Объект 44"/>
          <p:cNvGraphicFramePr>
            <a:graphicFrameLocks noChangeAspect="1"/>
          </p:cNvGraphicFramePr>
          <p:nvPr/>
        </p:nvGraphicFramePr>
        <p:xfrm>
          <a:off x="755576" y="4975720"/>
          <a:ext cx="18065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6" name="Формула" r:id="rId27" imgW="927000" imgH="241200" progId="Equation.3">
                  <p:embed/>
                </p:oleObj>
              </mc:Choice>
              <mc:Fallback>
                <p:oleObj name="Формула" r:id="rId27" imgW="927000" imgH="241200" progId="Equation.3">
                  <p:embed/>
                  <p:pic>
                    <p:nvPicPr>
                      <p:cNvPr id="45" name="Объект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975720"/>
                        <a:ext cx="180657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2681290" y="4975720"/>
            <a:ext cx="1396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</a:t>
            </a:r>
          </a:p>
        </p:txBody>
      </p:sp>
      <p:sp>
        <p:nvSpPr>
          <p:cNvPr id="50" name="Rectangle 14"/>
          <p:cNvSpPr>
            <a:spLocks noChangeArrowheads="1"/>
          </p:cNvSpPr>
          <p:nvPr/>
        </p:nvSpPr>
        <p:spPr bwMode="auto">
          <a:xfrm>
            <a:off x="755576" y="5437385"/>
            <a:ext cx="22209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Учитываем, что 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Rectangle 5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2716196" y="5437385"/>
          <a:ext cx="2229200" cy="425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7" name="Формула" r:id="rId29" imgW="1244600" imgH="241300" progId="Equation.3">
                  <p:embed/>
                </p:oleObj>
              </mc:Choice>
              <mc:Fallback>
                <p:oleObj name="Формула" r:id="rId29" imgW="1244600" imgH="241300" progId="Equation.3">
                  <p:embed/>
                  <p:pic>
                    <p:nvPicPr>
                      <p:cNvPr id="52" name="Объект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6196" y="5437385"/>
                        <a:ext cx="2229200" cy="4254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15"/>
          <p:cNvSpPr>
            <a:spLocks noChangeArrowheads="1"/>
          </p:cNvSpPr>
          <p:nvPr/>
        </p:nvSpPr>
        <p:spPr bwMode="auto">
          <a:xfrm>
            <a:off x="4936686" y="5437385"/>
            <a:ext cx="29794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05225" algn="l"/>
              </a:tabLst>
            </a:pPr>
            <a:r>
              <a:rPr kumimoji="0" lang="ru-RU" altLang="ru-RU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положительные числа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84077" y="5929375"/>
            <a:ext cx="19972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Следовательно,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7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6" name="Объект 55"/>
          <p:cNvGraphicFramePr>
            <a:graphicFrameLocks noChangeAspect="1"/>
          </p:cNvGraphicFramePr>
          <p:nvPr/>
        </p:nvGraphicFramePr>
        <p:xfrm>
          <a:off x="2825442" y="5942009"/>
          <a:ext cx="2048563" cy="400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8" name="Формула" r:id="rId31" imgW="1218671" imgH="241195" progId="Equation.3">
                  <p:embed/>
                </p:oleObj>
              </mc:Choice>
              <mc:Fallback>
                <p:oleObj name="Формула" r:id="rId31" imgW="1218671" imgH="241195" progId="Equation.3">
                  <p:embed/>
                  <p:pic>
                    <p:nvPicPr>
                      <p:cNvPr id="56" name="Объект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442" y="5942009"/>
                        <a:ext cx="2048563" cy="40011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75"/>
          <p:cNvSpPr>
            <a:spLocks noChangeArrowheads="1"/>
          </p:cNvSpPr>
          <p:nvPr/>
        </p:nvSpPr>
        <p:spPr bwMode="auto">
          <a:xfrm>
            <a:off x="3581636" y="6348398"/>
            <a:ext cx="151405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1" i="0" u="none" strike="noStrike" cap="none" normalizeH="0" baseline="0" dirty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</a:t>
            </a:r>
            <a:endParaRPr kumimoji="0" lang="ru-RU" altLang="ru-RU" sz="2200" b="0" i="0" u="none" strike="noStrike" cap="none" normalizeH="0" baseline="0" dirty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8" name="Объект 57"/>
          <p:cNvGraphicFramePr>
            <a:graphicFrameLocks noChangeAspect="1"/>
          </p:cNvGraphicFramePr>
          <p:nvPr/>
        </p:nvGraphicFramePr>
        <p:xfrm>
          <a:off x="4724400" y="6292502"/>
          <a:ext cx="863925" cy="486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59" name="Формула" r:id="rId33" imgW="482391" imgH="241195" progId="Equation.3">
                  <p:embed/>
                </p:oleObj>
              </mc:Choice>
              <mc:Fallback>
                <p:oleObj name="Формула" r:id="rId33" imgW="482391" imgH="241195" progId="Equation.3">
                  <p:embed/>
                  <p:pic>
                    <p:nvPicPr>
                      <p:cNvPr id="58" name="Объект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6292502"/>
                        <a:ext cx="863925" cy="4867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Rectangle 77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0" name="Объект 59"/>
          <p:cNvGraphicFramePr>
            <a:graphicFrameLocks noChangeAspect="1"/>
          </p:cNvGraphicFramePr>
          <p:nvPr/>
        </p:nvGraphicFramePr>
        <p:xfrm>
          <a:off x="152400" y="609600"/>
          <a:ext cx="4857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60" name="Формула" r:id="rId35" imgW="482391" imgH="241195" progId="Equation.3">
                  <p:embed/>
                </p:oleObj>
              </mc:Choice>
              <mc:Fallback>
                <p:oleObj name="Формула" r:id="rId35" imgW="482391" imgH="241195" progId="Equation.3">
                  <p:embed/>
                  <p:pic>
                    <p:nvPicPr>
                      <p:cNvPr id="60" name="Объект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"/>
                        <a:ext cx="4857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847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1" grpId="0"/>
      <p:bldP spid="46" grpId="0"/>
      <p:bldP spid="50" grpId="0"/>
      <p:bldP spid="53" grpId="0"/>
      <p:bldP spid="54" grpId="0"/>
      <p:bldP spid="57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1299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1. Первые 5 часов автомобиль ехал со скоростью 110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следующие 3 часа – со скоростью 50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а последние 3 часа – со скоростью 60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ч. Найдите среднюю скорость автомобиля на протяжении всего пути..</a:t>
            </a:r>
          </a:p>
        </p:txBody>
      </p: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128569" y="1114418"/>
            <a:ext cx="1692000" cy="1008000"/>
            <a:chOff x="-68" y="2693"/>
            <a:chExt cx="1134" cy="828"/>
          </a:xfrm>
        </p:grpSpPr>
        <p:pic>
          <p:nvPicPr>
            <p:cNvPr id="6" name="Picture 39" descr="j021295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-68" y="2693"/>
              <a:ext cx="1134" cy="828"/>
            </a:xfrm>
            <a:prstGeom prst="rect">
              <a:avLst/>
            </a:prstGeom>
            <a:noFill/>
          </p:spPr>
        </p:pic>
        <p:sp>
          <p:nvSpPr>
            <p:cNvPr id="7" name="Oval 42"/>
            <p:cNvSpPr>
              <a:spLocks noChangeArrowheads="1"/>
            </p:cNvSpPr>
            <p:nvPr/>
          </p:nvSpPr>
          <p:spPr bwMode="auto">
            <a:xfrm>
              <a:off x="385" y="3112"/>
              <a:ext cx="227" cy="2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/>
                <a:t>2</a:t>
              </a:r>
            </a:p>
          </p:txBody>
        </p:sp>
      </p:grpSp>
      <p:sp>
        <p:nvSpPr>
          <p:cNvPr id="9" name="Правая фигурная скобка 8"/>
          <p:cNvSpPr/>
          <p:nvPr/>
        </p:nvSpPr>
        <p:spPr bwMode="auto">
          <a:xfrm rot="5400000" flipV="1">
            <a:off x="1709147" y="576817"/>
            <a:ext cx="510735" cy="350046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 bwMode="auto">
          <a:xfrm rot="5400000" flipV="1">
            <a:off x="4745262" y="1112600"/>
            <a:ext cx="439297" cy="2500331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авая фигурная скобка 14"/>
          <p:cNvSpPr/>
          <p:nvPr/>
        </p:nvSpPr>
        <p:spPr bwMode="auto">
          <a:xfrm rot="5400000" flipV="1">
            <a:off x="7274014" y="1084178"/>
            <a:ext cx="382453" cy="250033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87569" y="1157843"/>
            <a:ext cx="21002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V=110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  <a:endParaRPr lang="en-US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t=5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000496" y="1142984"/>
            <a:ext cx="18902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V=50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  <a:endParaRPr lang="en-US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t=3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572264" y="1142984"/>
            <a:ext cx="18902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V=60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  <a:endParaRPr lang="en-US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t=3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ч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14678" y="302889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371497" y="3429000"/>
          <a:ext cx="72723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3" name="Формула" r:id="rId4" imgW="3924000" imgH="203040" progId="Equation.3">
                  <p:embed/>
                </p:oleObj>
              </mc:Choice>
              <mc:Fallback>
                <p:oleObj name="Формула" r:id="rId4" imgW="3924000" imgH="20304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97" y="3429000"/>
                        <a:ext cx="7272337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311150" y="3857625"/>
          <a:ext cx="36496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4" name="Формула" r:id="rId6" imgW="1968480" imgH="203040" progId="Equation.3">
                  <p:embed/>
                </p:oleObj>
              </mc:Choice>
              <mc:Fallback>
                <p:oleObj name="Формула" r:id="rId6" imgW="19684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" y="3857625"/>
                        <a:ext cx="36496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327025" y="4214818"/>
          <a:ext cx="4732338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5" name="Формула" r:id="rId8" imgW="2552400" imgH="393480" progId="Equation.3">
                  <p:embed/>
                </p:oleObj>
              </mc:Choice>
              <mc:Fallback>
                <p:oleObj name="Формула" r:id="rId8" imgW="25524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025" y="4214818"/>
                        <a:ext cx="4732338" cy="731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357158" y="4932376"/>
          <a:ext cx="24034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6" name="Формула" r:id="rId10" imgW="1143000" imgH="203040" progId="Equation.3">
                  <p:embed/>
                </p:oleObj>
              </mc:Choice>
              <mc:Fallback>
                <p:oleObj name="Формула" r:id="rId10" imgW="11430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58" y="4932376"/>
                        <a:ext cx="24034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AutoShape 55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42461E-6 L 0.36979 0.00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979 0.00162 L 0.61389 0.0016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389 0.00162 L 0.8934 0.0016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7" grpId="0" autoUpdateAnimBg="0"/>
      <p:bldP spid="20" grpId="0" autoUpdateAnimBg="0"/>
      <p:bldP spid="21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1299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2. Первые 240 км автомобиль ехал со скоростью 60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следующие 200 км – со скоростью 100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а последние 100 км – со скоростью 50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ч. Найдите среднюю скорость автомобиля на протяжении всего пути..</a:t>
            </a:r>
          </a:p>
        </p:txBody>
      </p:sp>
      <p:sp>
        <p:nvSpPr>
          <p:cNvPr id="9" name="Правая фигурная скобка 8"/>
          <p:cNvSpPr/>
          <p:nvPr/>
        </p:nvSpPr>
        <p:spPr bwMode="auto">
          <a:xfrm rot="5400000" flipV="1">
            <a:off x="1709147" y="576817"/>
            <a:ext cx="510735" cy="350046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авая фигурная скобка 11"/>
          <p:cNvSpPr/>
          <p:nvPr/>
        </p:nvSpPr>
        <p:spPr bwMode="auto">
          <a:xfrm rot="5400000" flipV="1">
            <a:off x="4745262" y="1112600"/>
            <a:ext cx="439297" cy="2500331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Правая фигурная скобка 14"/>
          <p:cNvSpPr/>
          <p:nvPr/>
        </p:nvSpPr>
        <p:spPr bwMode="auto">
          <a:xfrm rot="5400000" flipV="1">
            <a:off x="7274014" y="1084178"/>
            <a:ext cx="382453" cy="250033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110104" y="1132818"/>
            <a:ext cx="189026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6</a:t>
            </a:r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en-US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S=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24</a:t>
            </a:r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14678" y="302889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330210" y="3214686"/>
          <a:ext cx="5670550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8" name="Формула" r:id="rId3" imgW="3060360" imgH="393480" progId="Equation.3">
                  <p:embed/>
                </p:oleObj>
              </mc:Choice>
              <mc:Fallback>
                <p:oleObj name="Формула" r:id="rId3" imgW="30603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10" y="3214686"/>
                        <a:ext cx="5670550" cy="731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292104" y="3942033"/>
          <a:ext cx="48514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79" name="Формула" r:id="rId5" imgW="2616120" imgH="203040" progId="Equation.3">
                  <p:embed/>
                </p:oleObj>
              </mc:Choice>
              <mc:Fallback>
                <p:oleObj name="Формула" r:id="rId5" imgW="26161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4" y="3942033"/>
                        <a:ext cx="48514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313182" y="4214813"/>
          <a:ext cx="4945062" cy="731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80" name="Формула" r:id="rId7" imgW="2666880" imgH="393480" progId="Equation.3">
                  <p:embed/>
                </p:oleObj>
              </mc:Choice>
              <mc:Fallback>
                <p:oleObj name="Формула" r:id="rId7" imgW="266688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2" y="4214813"/>
                        <a:ext cx="4945062" cy="731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285738" y="4932363"/>
          <a:ext cx="26431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81" name="Формула" r:id="rId9" imgW="1257120" imgH="203040" progId="Equation.3">
                  <p:embed/>
                </p:oleObj>
              </mc:Choice>
              <mc:Fallback>
                <p:oleObj name="Формула" r:id="rId9" imgW="12571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38" y="4932363"/>
                        <a:ext cx="264318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3966938" y="1142984"/>
            <a:ext cx="210025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10</a:t>
            </a:r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en-US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S=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20</a:t>
            </a:r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610828" y="1071546"/>
            <a:ext cx="189026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V=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5</a:t>
            </a:r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ru-RU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endParaRPr lang="en-US" sz="2400" b="1" i="1" dirty="0">
              <a:solidFill>
                <a:schemeClr val="tx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S=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10</a:t>
            </a:r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0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км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34924" y="1269356"/>
            <a:ext cx="1584747" cy="863500"/>
            <a:chOff x="34924" y="2224188"/>
            <a:chExt cx="1584747" cy="863500"/>
          </a:xfrm>
        </p:grpSpPr>
        <p:pic>
          <p:nvPicPr>
            <p:cNvPr id="20" name="Picture 432" descr="j0212957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flipH="1">
              <a:off x="34924" y="2224188"/>
              <a:ext cx="1584747" cy="863500"/>
            </a:xfrm>
            <a:prstGeom prst="rect">
              <a:avLst/>
            </a:prstGeom>
            <a:noFill/>
          </p:spPr>
        </p:pic>
        <p:sp>
          <p:nvSpPr>
            <p:cNvPr id="21" name="Oval 42"/>
            <p:cNvSpPr>
              <a:spLocks noChangeArrowheads="1"/>
            </p:cNvSpPr>
            <p:nvPr/>
          </p:nvSpPr>
          <p:spPr bwMode="auto">
            <a:xfrm>
              <a:off x="673552" y="2657446"/>
              <a:ext cx="252000" cy="25200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 dirty="0"/>
                <a:t>2</a:t>
              </a:r>
            </a:p>
          </p:txBody>
        </p:sp>
      </p:grpSp>
      <p:sp>
        <p:nvSpPr>
          <p:cNvPr id="23" name="AutoShape 55">
            <a:hlinkClick r:id="rId1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8.09249E-7 L 0.37813 -0.002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004 -8.09249E-7 L 0.63004 -8.09249E-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264 -8.09249E-7 L 0.88264 -8.09249E-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7" grpId="0" autoUpdateAnimBg="0"/>
      <p:bldP spid="18" grpId="0" autoUpdateAnimBg="0"/>
      <p:bldP spid="19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4"/>
          <p:cNvGrpSpPr>
            <a:grpSpLocks/>
          </p:cNvGrpSpPr>
          <p:nvPr/>
        </p:nvGrpSpPr>
        <p:grpSpPr bwMode="auto">
          <a:xfrm flipH="1">
            <a:off x="35496" y="1412776"/>
            <a:ext cx="1656184" cy="1008112"/>
            <a:chOff x="4808" y="2840"/>
            <a:chExt cx="1179" cy="828"/>
          </a:xfrm>
        </p:grpSpPr>
        <p:pic>
          <p:nvPicPr>
            <p:cNvPr id="4" name="Picture 40" descr="j021295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8" y="2840"/>
              <a:ext cx="1179" cy="828"/>
            </a:xfrm>
            <a:prstGeom prst="rect">
              <a:avLst/>
            </a:prstGeom>
            <a:noFill/>
          </p:spPr>
        </p:pic>
        <p:sp>
          <p:nvSpPr>
            <p:cNvPr id="5" name="Oval 41"/>
            <p:cNvSpPr>
              <a:spLocks noChangeArrowheads="1"/>
            </p:cNvSpPr>
            <p:nvPr/>
          </p:nvSpPr>
          <p:spPr bwMode="auto">
            <a:xfrm>
              <a:off x="5307" y="3294"/>
              <a:ext cx="227" cy="2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000" b="1" dirty="0"/>
                <a:t>1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07504" y="111299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3. Первую половину пути автомобиль проехал со скоростью 84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а вторую – со скоростью 108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ч. Найдите среднюю скорость автомобиля на протяжении всего пути.</a:t>
            </a:r>
          </a:p>
        </p:txBody>
      </p:sp>
      <p:sp>
        <p:nvSpPr>
          <p:cNvPr id="9" name="Правая фигурная скобка 8"/>
          <p:cNvSpPr/>
          <p:nvPr/>
        </p:nvSpPr>
        <p:spPr bwMode="auto">
          <a:xfrm rot="5400000" flipV="1">
            <a:off x="2341646" y="512865"/>
            <a:ext cx="432000" cy="3816000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36726" y="1132818"/>
            <a:ext cx="281519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>
                <a:solidFill>
                  <a:srgbClr val="008000"/>
                </a:solidFill>
                <a:latin typeface="Bookman Old Style" pitchFamily="18" charset="0"/>
              </a:rPr>
              <a:t>V=</a:t>
            </a:r>
            <a:r>
              <a:rPr lang="ru-RU" sz="2400" b="1" i="1" dirty="0">
                <a:solidFill>
                  <a:srgbClr val="008000"/>
                </a:solidFill>
                <a:latin typeface="Bookman Old Style" pitchFamily="18" charset="0"/>
              </a:rPr>
              <a:t>84</a:t>
            </a:r>
            <a:r>
              <a:rPr lang="en-US" sz="2400" b="1" i="1" dirty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ru-RU" sz="2400" b="1" i="1" dirty="0">
                <a:solidFill>
                  <a:srgbClr val="008000"/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ru-RU" sz="2400" b="1" i="1" dirty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en-US" sz="2400" b="1" i="1" dirty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r>
              <a:rPr lang="ru-RU" sz="2400" b="1" i="1" dirty="0">
                <a:solidFill>
                  <a:srgbClr val="008000"/>
                </a:solidFill>
                <a:latin typeface="Bookman Old Style" pitchFamily="18" charset="0"/>
              </a:rPr>
              <a:t>Половина пути</a:t>
            </a:r>
            <a:endParaRPr lang="ru-RU" sz="2400" b="1" dirty="0">
              <a:solidFill>
                <a:srgbClr val="008000"/>
              </a:solidFill>
            </a:endParaRPr>
          </a:p>
        </p:txBody>
      </p:sp>
      <p:sp>
        <p:nvSpPr>
          <p:cNvPr id="11" name="Правая фигурная скобка 10"/>
          <p:cNvSpPr/>
          <p:nvPr/>
        </p:nvSpPr>
        <p:spPr bwMode="auto">
          <a:xfrm rot="5400000" flipV="1">
            <a:off x="6192416" y="512865"/>
            <a:ext cx="432000" cy="3816000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76056" y="1124744"/>
            <a:ext cx="281519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i="1" dirty="0">
                <a:solidFill>
                  <a:srgbClr val="008000"/>
                </a:solidFill>
                <a:latin typeface="Bookman Old Style" pitchFamily="18" charset="0"/>
              </a:rPr>
              <a:t>V=</a:t>
            </a:r>
            <a:r>
              <a:rPr lang="ru-RU" sz="2400" b="1" i="1" dirty="0">
                <a:solidFill>
                  <a:srgbClr val="008000"/>
                </a:solidFill>
                <a:latin typeface="Bookman Old Style" pitchFamily="18" charset="0"/>
              </a:rPr>
              <a:t>108</a:t>
            </a:r>
            <a:r>
              <a:rPr lang="en-US" sz="2400" b="1" i="1" dirty="0">
                <a:solidFill>
                  <a:srgbClr val="008000"/>
                </a:solidFill>
                <a:latin typeface="Bookman Old Style" pitchFamily="18" charset="0"/>
              </a:rPr>
              <a:t> </a:t>
            </a:r>
            <a:r>
              <a:rPr lang="ru-RU" sz="2400" b="1" i="1" dirty="0">
                <a:solidFill>
                  <a:srgbClr val="008000"/>
                </a:solidFill>
                <a:latin typeface="Bookman Old Style" pitchFamily="18" charset="0"/>
              </a:rPr>
              <a:t>км/ч</a:t>
            </a:r>
          </a:p>
          <a:p>
            <a:pPr algn="ctr"/>
            <a:endParaRPr lang="ru-RU" sz="2400" b="1" i="1" dirty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ru-RU" sz="2400" b="1" i="1" dirty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endParaRPr lang="en-US" sz="2400" b="1" i="1" dirty="0">
              <a:solidFill>
                <a:srgbClr val="008000"/>
              </a:solidFill>
              <a:latin typeface="Bookman Old Style" pitchFamily="18" charset="0"/>
            </a:endParaRPr>
          </a:p>
          <a:p>
            <a:pPr algn="ctr"/>
            <a:r>
              <a:rPr lang="ru-RU" sz="2400" b="1" i="1" dirty="0">
                <a:solidFill>
                  <a:srgbClr val="008000"/>
                </a:solidFill>
                <a:latin typeface="Bookman Old Style" pitchFamily="18" charset="0"/>
              </a:rPr>
              <a:t>Половина пути</a:t>
            </a:r>
            <a:endParaRPr lang="ru-RU" sz="2400" b="1" dirty="0">
              <a:solidFill>
                <a:srgbClr val="008000"/>
              </a:solidFill>
            </a:endParaRPr>
          </a:p>
        </p:txBody>
      </p:sp>
      <p:sp>
        <p:nvSpPr>
          <p:cNvPr id="14" name="Rectangle 884"/>
          <p:cNvSpPr>
            <a:spLocks noChangeArrowheads="1"/>
          </p:cNvSpPr>
          <p:nvPr/>
        </p:nvSpPr>
        <p:spPr bwMode="auto">
          <a:xfrm>
            <a:off x="2051720" y="2924944"/>
            <a:ext cx="4411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S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5" name="Rectangle 884"/>
          <p:cNvSpPr>
            <a:spLocks noChangeArrowheads="1"/>
          </p:cNvSpPr>
          <p:nvPr/>
        </p:nvSpPr>
        <p:spPr bwMode="auto">
          <a:xfrm>
            <a:off x="6219086" y="2852936"/>
            <a:ext cx="4411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S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16" name="Правая фигурная скобка 15"/>
          <p:cNvSpPr/>
          <p:nvPr/>
        </p:nvSpPr>
        <p:spPr bwMode="auto">
          <a:xfrm rot="5400000" flipV="1">
            <a:off x="4319996" y="-423452"/>
            <a:ext cx="432000" cy="7848872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Rectangle 884"/>
          <p:cNvSpPr>
            <a:spLocks noChangeArrowheads="1"/>
          </p:cNvSpPr>
          <p:nvPr/>
        </p:nvSpPr>
        <p:spPr bwMode="auto">
          <a:xfrm>
            <a:off x="4211960" y="3573016"/>
            <a:ext cx="6719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2S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250700" y="4344988"/>
          <a:ext cx="8713788" cy="117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6" name="Формула" r:id="rId4" imgW="4698720" imgH="634680" progId="Equation.3">
                  <p:embed/>
                </p:oleObj>
              </mc:Choice>
              <mc:Fallback>
                <p:oleObj name="Формула" r:id="rId4" imgW="4698720" imgH="6346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700" y="4344988"/>
                        <a:ext cx="8713788" cy="1179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707904" y="400506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251520" y="5445224"/>
          <a:ext cx="7181850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7" name="Формула" r:id="rId6" imgW="3873240" imgH="393480" progId="Equation.3">
                  <p:embed/>
                </p:oleObj>
              </mc:Choice>
              <mc:Fallback>
                <p:oleObj name="Формула" r:id="rId6" imgW="38732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445224"/>
                        <a:ext cx="7181850" cy="731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7" name="Object 3"/>
          <p:cNvGraphicFramePr>
            <a:graphicFrameLocks noChangeAspect="1"/>
          </p:cNvGraphicFramePr>
          <p:nvPr/>
        </p:nvGraphicFramePr>
        <p:xfrm>
          <a:off x="336550" y="6165850"/>
          <a:ext cx="26162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8" name="Формула" r:id="rId8" imgW="1244520" imgH="203040" progId="Equation.3">
                  <p:embed/>
                </p:oleObj>
              </mc:Choice>
              <mc:Fallback>
                <p:oleObj name="Формула" r:id="rId8" imgW="124452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6165850"/>
                        <a:ext cx="26162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AutoShape 55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1.85185E-6 L 0.40955 1.85185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233 1.85185E-6 L 0.85712 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utoUpdateAnimBg="0"/>
      <p:bldP spid="11" grpId="0" animBg="1"/>
      <p:bldP spid="12" grpId="0" autoUpdateAnimBg="0"/>
      <p:bldP spid="14" grpId="0"/>
      <p:bldP spid="15" grpId="0"/>
      <p:bldP spid="16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1299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4. Теплоход проходит по течению реки до пункта назначения 140 км и после стоянки возвращается в пункт отправления. Найдите скорость теплохода в неподвижной воде,  если скорость течения реки равна 5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стоянка длится 11 часов, а в пункт отправления теплоход возвращается через 32 часа после отплытия из него.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3848" y="1732746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79023" y="2492896"/>
            <a:ext cx="8397433" cy="2376264"/>
            <a:chOff x="279023" y="1700807"/>
            <a:chExt cx="6957273" cy="2376264"/>
          </a:xfrm>
        </p:grpSpPr>
        <p:grpSp>
          <p:nvGrpSpPr>
            <p:cNvPr id="6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19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867"/>
              <p:cNvSpPr>
                <a:spLocks/>
              </p:cNvSpPr>
              <p:nvPr/>
            </p:nvSpPr>
            <p:spPr bwMode="auto">
              <a:xfrm>
                <a:off x="304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868"/>
              <p:cNvSpPr>
                <a:spLocks/>
              </p:cNvSpPr>
              <p:nvPr/>
            </p:nvSpPr>
            <p:spPr bwMode="auto">
              <a:xfrm>
                <a:off x="304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878"/>
            <p:cNvGrpSpPr>
              <a:grpSpLocks/>
            </p:cNvGrpSpPr>
            <p:nvPr/>
          </p:nvGrpSpPr>
          <p:grpSpPr bwMode="auto">
            <a:xfrm>
              <a:off x="2163863" y="1772816"/>
              <a:ext cx="1135063" cy="641350"/>
              <a:chOff x="1332" y="1192"/>
              <a:chExt cx="715" cy="404"/>
            </a:xfrm>
          </p:grpSpPr>
          <p:sp>
            <p:nvSpPr>
              <p:cNvPr id="17" name="Rectangle 879"/>
              <p:cNvSpPr>
                <a:spLocks noChangeArrowheads="1"/>
              </p:cNvSpPr>
              <p:nvPr/>
            </p:nvSpPr>
            <p:spPr bwMode="auto">
              <a:xfrm>
                <a:off x="1332" y="1192"/>
                <a:ext cx="32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8" name="Rectangle 880"/>
              <p:cNvSpPr>
                <a:spLocks noChangeArrowheads="1"/>
              </p:cNvSpPr>
              <p:nvPr/>
            </p:nvSpPr>
            <p:spPr bwMode="auto">
              <a:xfrm>
                <a:off x="1596" y="1312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8" name="Group 883"/>
            <p:cNvGrpSpPr>
              <a:grpSpLocks/>
            </p:cNvGrpSpPr>
            <p:nvPr/>
          </p:nvGrpSpPr>
          <p:grpSpPr bwMode="auto">
            <a:xfrm>
              <a:off x="5868144" y="1772816"/>
              <a:ext cx="887413" cy="641350"/>
              <a:chOff x="2608" y="1207"/>
              <a:chExt cx="559" cy="404"/>
            </a:xfrm>
          </p:grpSpPr>
          <p:sp>
            <p:nvSpPr>
              <p:cNvPr id="15" name="Rectangle 884"/>
              <p:cNvSpPr>
                <a:spLocks noChangeArrowheads="1"/>
              </p:cNvSpPr>
              <p:nvPr/>
            </p:nvSpPr>
            <p:spPr bwMode="auto">
              <a:xfrm>
                <a:off x="2608" y="1207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6" name="Rectangle 885"/>
              <p:cNvSpPr>
                <a:spLocks noChangeArrowheads="1"/>
              </p:cNvSpPr>
              <p:nvPr/>
            </p:nvSpPr>
            <p:spPr bwMode="auto">
              <a:xfrm>
                <a:off x="2767" y="1342"/>
                <a:ext cx="40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9" name="Group 892"/>
            <p:cNvGrpSpPr>
              <a:grpSpLocks/>
            </p:cNvGrpSpPr>
            <p:nvPr/>
          </p:nvGrpSpPr>
          <p:grpSpPr bwMode="auto">
            <a:xfrm>
              <a:off x="4112270" y="1772816"/>
              <a:ext cx="738188" cy="641350"/>
              <a:chOff x="3828" y="1245"/>
              <a:chExt cx="465" cy="404"/>
            </a:xfrm>
          </p:grpSpPr>
          <p:sp>
            <p:nvSpPr>
              <p:cNvPr id="13" name="Rectangle 893"/>
              <p:cNvSpPr>
                <a:spLocks noChangeArrowheads="1"/>
              </p:cNvSpPr>
              <p:nvPr/>
            </p:nvSpPr>
            <p:spPr bwMode="auto">
              <a:xfrm>
                <a:off x="3828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4" name="Rectangle 894"/>
              <p:cNvSpPr>
                <a:spLocks noChangeArrowheads="1"/>
              </p:cNvSpPr>
              <p:nvPr/>
            </p:nvSpPr>
            <p:spPr bwMode="auto">
              <a:xfrm>
                <a:off x="4084" y="13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10" name="Freeform 872"/>
            <p:cNvSpPr>
              <a:spLocks/>
            </p:cNvSpPr>
            <p:nvPr/>
          </p:nvSpPr>
          <p:spPr bwMode="auto">
            <a:xfrm>
              <a:off x="1918754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872"/>
            <p:cNvSpPr>
              <a:spLocks/>
            </p:cNvSpPr>
            <p:nvPr/>
          </p:nvSpPr>
          <p:spPr bwMode="auto">
            <a:xfrm>
              <a:off x="3239168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872"/>
            <p:cNvSpPr>
              <a:spLocks/>
            </p:cNvSpPr>
            <p:nvPr/>
          </p:nvSpPr>
          <p:spPr bwMode="auto">
            <a:xfrm>
              <a:off x="5565854" y="1700807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2" name="Picture 1" descr="C:\Users\ирина\Desktop\6 класс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49753" y="3212976"/>
            <a:ext cx="1773975" cy="776114"/>
          </a:xfrm>
          <a:prstGeom prst="rect">
            <a:avLst/>
          </a:prstGeom>
          <a:noFill/>
        </p:spPr>
      </p:pic>
      <p:pic>
        <p:nvPicPr>
          <p:cNvPr id="23" name="Picture 1" descr="C:\Users\ирина\Desktop\6 класс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4093046"/>
            <a:ext cx="1773975" cy="776114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7164288" y="340983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140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64288" y="42019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140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27784" y="34290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х+5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699792" y="41299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х-5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3923928" y="4094411"/>
          <a:ext cx="82708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4" name="Формула" r:id="rId4" imgW="355320" imgH="393480" progId="Equation.3">
                  <p:embed/>
                </p:oleObj>
              </mc:Choice>
              <mc:Fallback>
                <p:oleObj name="Формула" r:id="rId4" imgW="3553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4094411"/>
                        <a:ext cx="827087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7" name="Object 3"/>
          <p:cNvGraphicFramePr>
            <a:graphicFrameLocks noChangeAspect="1"/>
          </p:cNvGraphicFramePr>
          <p:nvPr/>
        </p:nvGraphicFramePr>
        <p:xfrm>
          <a:off x="3923928" y="3302297"/>
          <a:ext cx="8239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5" name="Формула" r:id="rId6" imgW="355320" imgH="393480" progId="Equation.3">
                  <p:embed/>
                </p:oleObj>
              </mc:Choice>
              <mc:Fallback>
                <p:oleObj name="Формула" r:id="rId6" imgW="355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3302297"/>
                        <a:ext cx="8239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879"/>
          <p:cNvSpPr>
            <a:spLocks noChangeArrowheads="1"/>
          </p:cNvSpPr>
          <p:nvPr/>
        </p:nvSpPr>
        <p:spPr bwMode="auto">
          <a:xfrm>
            <a:off x="323528" y="1844824"/>
            <a:ext cx="2736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v</a:t>
            </a:r>
            <a:r>
              <a:rPr lang="ru-RU" sz="3600" b="1" i="1" baseline="-25000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соб</a:t>
            </a:r>
            <a:r>
              <a:rPr lang="ru-RU" sz="3600" b="1" i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.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=х</a:t>
            </a:r>
            <a:r>
              <a:rPr lang="ru-RU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км</a:t>
            </a:r>
            <a:r>
              <a:rPr lang="en-US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/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ч</a:t>
            </a:r>
            <a:r>
              <a:rPr lang="ru-RU" sz="3600" b="1" i="1" baseline="-2500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   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31" name="Object 54"/>
          <p:cNvGraphicFramePr>
            <a:graphicFrameLocks noChangeAspect="1"/>
          </p:cNvGraphicFramePr>
          <p:nvPr/>
        </p:nvGraphicFramePr>
        <p:xfrm>
          <a:off x="4355976" y="3284984"/>
          <a:ext cx="541338" cy="1700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6" name="Формула" r:id="rId8" imgW="164880" imgH="215640" progId="Equation.3">
                  <p:embed/>
                </p:oleObj>
              </mc:Choice>
              <mc:Fallback>
                <p:oleObj name="Формула" r:id="rId8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3284984"/>
                        <a:ext cx="541338" cy="17008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788024" y="365997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32-11=21</a:t>
            </a:r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2915816" y="5085184"/>
          <a:ext cx="2861361" cy="1029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7" name="Формула" r:id="rId10" imgW="1091880" imgH="393480" progId="Equation.3">
                  <p:embed/>
                </p:oleObj>
              </mc:Choice>
              <mc:Fallback>
                <p:oleObj name="Формула" r:id="rId10" imgW="109188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5085184"/>
                        <a:ext cx="2861361" cy="10298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30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111299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4. Теплоход проходит по течению реки до пункта назначения 140 км и после стоянки возвращается в пункт отправления. Найдите скорость теплохода в неподвижной воде,  если скорость течения реки равна 5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стоянка длится 11 часов, а в пункт отправления теплоход возвращается через 32 часа после отплытия из него.</a:t>
            </a:r>
          </a:p>
        </p:txBody>
      </p:sp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251520" y="1700808"/>
          <a:ext cx="2376263" cy="855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2" name="Формула" r:id="rId3" imgW="1091880" imgH="393480" progId="Equation.3">
                  <p:embed/>
                </p:oleObj>
              </mc:Choice>
              <mc:Fallback>
                <p:oleObj name="Формула" r:id="rId3" imgW="10918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700808"/>
                        <a:ext cx="2376263" cy="855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1" name="Object 3"/>
          <p:cNvGraphicFramePr>
            <a:graphicFrameLocks noChangeAspect="1"/>
          </p:cNvGraphicFramePr>
          <p:nvPr/>
        </p:nvGraphicFramePr>
        <p:xfrm>
          <a:off x="4468093" y="1971625"/>
          <a:ext cx="16160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3" name="Формула" r:id="rId5" imgW="927000" imgH="203040" progId="Equation.3">
                  <p:embed/>
                </p:oleObj>
              </mc:Choice>
              <mc:Fallback>
                <p:oleObj name="Формула" r:id="rId5" imgW="9270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8093" y="1971625"/>
                        <a:ext cx="161607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2" name="Object 4"/>
          <p:cNvGraphicFramePr>
            <a:graphicFrameLocks noChangeAspect="1"/>
          </p:cNvGraphicFramePr>
          <p:nvPr/>
        </p:nvGraphicFramePr>
        <p:xfrm>
          <a:off x="2655888" y="1900238"/>
          <a:ext cx="4159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4" name="Формула" r:id="rId7" imgW="203040" imgH="253800" progId="Equation.3">
                  <p:embed/>
                </p:oleObj>
              </mc:Choice>
              <mc:Fallback>
                <p:oleObj name="Формула" r:id="rId7" imgW="20304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5888" y="1900238"/>
                        <a:ext cx="415925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3" name="Object 5"/>
          <p:cNvGraphicFramePr>
            <a:graphicFrameLocks noChangeAspect="1"/>
          </p:cNvGraphicFramePr>
          <p:nvPr/>
        </p:nvGraphicFramePr>
        <p:xfrm>
          <a:off x="314325" y="2617788"/>
          <a:ext cx="2055813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5" name="Формула" r:id="rId9" imgW="1015920" imgH="393480" progId="Equation.3">
                  <p:embed/>
                </p:oleObj>
              </mc:Choice>
              <mc:Fallback>
                <p:oleObj name="Формула" r:id="rId9" imgW="10159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2617788"/>
                        <a:ext cx="2055813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1725836" y="2556884"/>
          <a:ext cx="4699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6" name="Формула" r:id="rId11" imgW="330120" imgH="177480" progId="Equation.3">
                  <p:embed/>
                </p:oleObj>
              </mc:Choice>
              <mc:Fallback>
                <p:oleObj name="Формула" r:id="rId11" imgW="33012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836" y="2556884"/>
                        <a:ext cx="469900" cy="25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863476" y="2557479"/>
          <a:ext cx="468164" cy="251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7" name="Формула" r:id="rId13" imgW="330120" imgH="177480" progId="Equation.3">
                  <p:embed/>
                </p:oleObj>
              </mc:Choice>
              <mc:Fallback>
                <p:oleObj name="Формула" r:id="rId13" imgW="33012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476" y="2557479"/>
                        <a:ext cx="468164" cy="251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2403475" y="2708275"/>
          <a:ext cx="116998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8" name="Формула" r:id="rId15" imgW="825480" imgH="203040" progId="Equation.3">
                  <p:embed/>
                </p:oleObj>
              </mc:Choice>
              <mc:Fallback>
                <p:oleObj name="Формула" r:id="rId15" imgW="8254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3475" y="2708275"/>
                        <a:ext cx="1169988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Группа 7"/>
          <p:cNvGrpSpPr/>
          <p:nvPr/>
        </p:nvGrpSpPr>
        <p:grpSpPr>
          <a:xfrm>
            <a:off x="854046" y="2557479"/>
            <a:ext cx="396000" cy="221506"/>
            <a:chOff x="2699792" y="1772816"/>
            <a:chExt cx="288032" cy="144016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8"/>
          <p:cNvGrpSpPr/>
          <p:nvPr/>
        </p:nvGrpSpPr>
        <p:grpSpPr>
          <a:xfrm>
            <a:off x="1723624" y="2557479"/>
            <a:ext cx="472112" cy="221506"/>
            <a:chOff x="2699792" y="1772816"/>
            <a:chExt cx="288032" cy="144016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1"/>
          <p:cNvGrpSpPr/>
          <p:nvPr/>
        </p:nvGrpSpPr>
        <p:grpSpPr>
          <a:xfrm>
            <a:off x="2403370" y="2708952"/>
            <a:ext cx="1116000" cy="288000"/>
            <a:chOff x="2699792" y="1772816"/>
            <a:chExt cx="288032" cy="144016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7657" name="Object 9"/>
          <p:cNvGraphicFramePr>
            <a:graphicFrameLocks noChangeAspect="1"/>
          </p:cNvGraphicFramePr>
          <p:nvPr/>
        </p:nvGraphicFramePr>
        <p:xfrm>
          <a:off x="360363" y="3357563"/>
          <a:ext cx="38385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69" name="Формула" r:id="rId17" imgW="2019240" imgH="228600" progId="Equation.3">
                  <p:embed/>
                </p:oleObj>
              </mc:Choice>
              <mc:Fallback>
                <p:oleObj name="Формула" r:id="rId17" imgW="201924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3357563"/>
                        <a:ext cx="3838575" cy="434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8" name="Object 10"/>
          <p:cNvGraphicFramePr>
            <a:graphicFrameLocks noChangeAspect="1"/>
          </p:cNvGraphicFramePr>
          <p:nvPr/>
        </p:nvGraphicFramePr>
        <p:xfrm>
          <a:off x="355612" y="3716338"/>
          <a:ext cx="36957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0" name="Формула" r:id="rId19" imgW="1993680" imgH="203040" progId="Equation.3">
                  <p:embed/>
                </p:oleObj>
              </mc:Choice>
              <mc:Fallback>
                <p:oleObj name="Формула" r:id="rId19" imgW="199368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12" y="3716338"/>
                        <a:ext cx="36957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9" name="Object 11"/>
          <p:cNvGraphicFramePr>
            <a:graphicFrameLocks noChangeAspect="1"/>
          </p:cNvGraphicFramePr>
          <p:nvPr/>
        </p:nvGraphicFramePr>
        <p:xfrm>
          <a:off x="415826" y="4076700"/>
          <a:ext cx="21399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1" name="Формула" r:id="rId21" imgW="1130040" imgH="203040" progId="Equation.3">
                  <p:embed/>
                </p:oleObj>
              </mc:Choice>
              <mc:Fallback>
                <p:oleObj name="Формула" r:id="rId21" imgW="113004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826" y="4076700"/>
                        <a:ext cx="2139950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0" name="Object 12"/>
          <p:cNvGraphicFramePr>
            <a:graphicFrameLocks noChangeAspect="1"/>
          </p:cNvGraphicFramePr>
          <p:nvPr/>
        </p:nvGraphicFramePr>
        <p:xfrm>
          <a:off x="273050" y="5084763"/>
          <a:ext cx="3576638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2" name="Формула" r:id="rId23" imgW="2171520" imgH="431640" progId="Equation.3">
                  <p:embed/>
                </p:oleObj>
              </mc:Choice>
              <mc:Fallback>
                <p:oleObj name="Формула" r:id="rId23" imgW="217152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5084763"/>
                        <a:ext cx="3576638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1" name="Object 13"/>
          <p:cNvGraphicFramePr>
            <a:graphicFrameLocks noChangeAspect="1"/>
          </p:cNvGraphicFramePr>
          <p:nvPr/>
        </p:nvGraphicFramePr>
        <p:xfrm>
          <a:off x="104775" y="4508500"/>
          <a:ext cx="74326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3" name="Формула" r:id="rId25" imgW="3860640" imgH="228600" progId="Equation.3">
                  <p:embed/>
                </p:oleObj>
              </mc:Choice>
              <mc:Fallback>
                <p:oleObj name="Формула" r:id="rId25" imgW="386064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775" y="4508500"/>
                        <a:ext cx="7432675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2" name="Object 14"/>
          <p:cNvGraphicFramePr>
            <a:graphicFrameLocks noChangeAspect="1"/>
          </p:cNvGraphicFramePr>
          <p:nvPr/>
        </p:nvGraphicFramePr>
        <p:xfrm>
          <a:off x="4229100" y="5059363"/>
          <a:ext cx="3954463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4" name="Формула" r:id="rId27" imgW="2400120" imgH="431640" progId="Equation.3">
                  <p:embed/>
                </p:oleObj>
              </mc:Choice>
              <mc:Fallback>
                <p:oleObj name="Формула" r:id="rId27" imgW="2400120" imgH="4316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5059363"/>
                        <a:ext cx="3954463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3" name="Object 15"/>
          <p:cNvGraphicFramePr>
            <a:graphicFrameLocks noChangeAspect="1"/>
          </p:cNvGraphicFramePr>
          <p:nvPr/>
        </p:nvGraphicFramePr>
        <p:xfrm>
          <a:off x="8104188" y="5337175"/>
          <a:ext cx="6445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5" name="Формула" r:id="rId29" imgW="330120" imgH="164880" progId="Equation.3">
                  <p:embed/>
                </p:oleObj>
              </mc:Choice>
              <mc:Fallback>
                <p:oleObj name="Формула" r:id="rId29" imgW="330120" imgH="1648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4188" y="5337175"/>
                        <a:ext cx="644525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4" name="Object 16"/>
          <p:cNvGraphicFramePr>
            <a:graphicFrameLocks noChangeAspect="1"/>
          </p:cNvGraphicFramePr>
          <p:nvPr/>
        </p:nvGraphicFramePr>
        <p:xfrm>
          <a:off x="4356100" y="5661025"/>
          <a:ext cx="4320356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6" name="Формула" r:id="rId31" imgW="2120760" imgH="203040" progId="Equation.3">
                  <p:embed/>
                </p:oleObj>
              </mc:Choice>
              <mc:Fallback>
                <p:oleObj name="Формула" r:id="rId31" imgW="212076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5661025"/>
                        <a:ext cx="4320356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5" name="Object 17"/>
          <p:cNvGraphicFramePr>
            <a:graphicFrameLocks noChangeAspect="1"/>
          </p:cNvGraphicFramePr>
          <p:nvPr/>
        </p:nvGraphicFramePr>
        <p:xfrm>
          <a:off x="395288" y="6165850"/>
          <a:ext cx="77184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77" name="Формула" r:id="rId33" imgW="3670200" imgH="203040" progId="Equation.3">
                  <p:embed/>
                </p:oleObj>
              </mc:Choice>
              <mc:Fallback>
                <p:oleObj name="Формула" r:id="rId33" imgW="367020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6165850"/>
                        <a:ext cx="771842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toShape 55">
            <a:hlinkClick r:id="rId3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214282" y="2286585"/>
            <a:ext cx="7214383" cy="3070463"/>
            <a:chOff x="279023" y="2143709"/>
            <a:chExt cx="7214383" cy="3070463"/>
          </a:xfrm>
        </p:grpSpPr>
        <p:grpSp>
          <p:nvGrpSpPr>
            <p:cNvPr id="4" name="Группа 14"/>
            <p:cNvGrpSpPr/>
            <p:nvPr/>
          </p:nvGrpSpPr>
          <p:grpSpPr>
            <a:xfrm>
              <a:off x="279023" y="2143709"/>
              <a:ext cx="7214383" cy="3070463"/>
              <a:chOff x="279023" y="1650579"/>
              <a:chExt cx="6949998" cy="2045287"/>
            </a:xfrm>
          </p:grpSpPr>
          <p:grpSp>
            <p:nvGrpSpPr>
              <p:cNvPr id="5" name="Group 865"/>
              <p:cNvGrpSpPr>
                <a:grpSpLocks/>
              </p:cNvGrpSpPr>
              <p:nvPr/>
            </p:nvGrpSpPr>
            <p:grpSpPr bwMode="auto">
              <a:xfrm>
                <a:off x="279023" y="1700809"/>
                <a:ext cx="6949998" cy="1995057"/>
                <a:chOff x="299" y="1176"/>
                <a:chExt cx="2866" cy="874"/>
              </a:xfrm>
            </p:grpSpPr>
            <p:sp>
              <p:nvSpPr>
                <p:cNvPr id="18" name="Freeform 866"/>
                <p:cNvSpPr>
                  <a:spLocks/>
                </p:cNvSpPr>
                <p:nvPr/>
              </p:nvSpPr>
              <p:spPr bwMode="auto">
                <a:xfrm>
                  <a:off x="299" y="1176"/>
                  <a:ext cx="2866" cy="874"/>
                </a:xfrm>
                <a:custGeom>
                  <a:avLst/>
                  <a:gdLst>
                    <a:gd name="T0" fmla="*/ 0 w 2869"/>
                    <a:gd name="T1" fmla="*/ 0 h 1041"/>
                    <a:gd name="T2" fmla="*/ 2848 w 2869"/>
                    <a:gd name="T3" fmla="*/ 0 h 1041"/>
                    <a:gd name="T4" fmla="*/ 2869 w 2869"/>
                    <a:gd name="T5" fmla="*/ 1025 h 1041"/>
                    <a:gd name="T6" fmla="*/ 0 w 2869"/>
                    <a:gd name="T7" fmla="*/ 1041 h 1041"/>
                    <a:gd name="T8" fmla="*/ 4 w 2869"/>
                    <a:gd name="T9" fmla="*/ 4 h 10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69"/>
                    <a:gd name="T16" fmla="*/ 0 h 1041"/>
                    <a:gd name="T17" fmla="*/ 2869 w 2869"/>
                    <a:gd name="T18" fmla="*/ 1041 h 10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69" h="1041">
                      <a:moveTo>
                        <a:pt x="0" y="0"/>
                      </a:moveTo>
                      <a:lnTo>
                        <a:pt x="2848" y="0"/>
                      </a:lnTo>
                      <a:lnTo>
                        <a:pt x="2869" y="1025"/>
                      </a:lnTo>
                      <a:lnTo>
                        <a:pt x="0" y="1041"/>
                      </a:lnTo>
                      <a:lnTo>
                        <a:pt x="4" y="4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" name="Freeform 867"/>
                <p:cNvSpPr>
                  <a:spLocks/>
                </p:cNvSpPr>
                <p:nvPr/>
              </p:nvSpPr>
              <p:spPr bwMode="auto">
                <a:xfrm>
                  <a:off x="304" y="1362"/>
                  <a:ext cx="2856" cy="17"/>
                </a:xfrm>
                <a:custGeom>
                  <a:avLst/>
                  <a:gdLst>
                    <a:gd name="T0" fmla="*/ 0 w 2856"/>
                    <a:gd name="T1" fmla="*/ 17 h 17"/>
                    <a:gd name="T2" fmla="*/ 2856 w 2856"/>
                    <a:gd name="T3" fmla="*/ 0 h 17"/>
                    <a:gd name="T4" fmla="*/ 0 60000 65536"/>
                    <a:gd name="T5" fmla="*/ 0 60000 65536"/>
                    <a:gd name="T6" fmla="*/ 0 w 2856"/>
                    <a:gd name="T7" fmla="*/ 0 h 17"/>
                    <a:gd name="T8" fmla="*/ 2856 w 2856"/>
                    <a:gd name="T9" fmla="*/ 17 h 1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56" h="17">
                      <a:moveTo>
                        <a:pt x="0" y="17"/>
                      </a:moveTo>
                      <a:lnTo>
                        <a:pt x="2856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" name="Freeform 868"/>
                <p:cNvSpPr>
                  <a:spLocks/>
                </p:cNvSpPr>
                <p:nvPr/>
              </p:nvSpPr>
              <p:spPr bwMode="auto">
                <a:xfrm>
                  <a:off x="304" y="1603"/>
                  <a:ext cx="2856" cy="9"/>
                </a:xfrm>
                <a:custGeom>
                  <a:avLst/>
                  <a:gdLst>
                    <a:gd name="T0" fmla="*/ 0 w 2856"/>
                    <a:gd name="T1" fmla="*/ 9 h 9"/>
                    <a:gd name="T2" fmla="*/ 2856 w 2856"/>
                    <a:gd name="T3" fmla="*/ 0 h 9"/>
                    <a:gd name="T4" fmla="*/ 0 60000 65536"/>
                    <a:gd name="T5" fmla="*/ 0 60000 65536"/>
                    <a:gd name="T6" fmla="*/ 0 w 2856"/>
                    <a:gd name="T7" fmla="*/ 0 h 9"/>
                    <a:gd name="T8" fmla="*/ 2856 w 2856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56" h="9">
                      <a:moveTo>
                        <a:pt x="0" y="9"/>
                      </a:moveTo>
                      <a:lnTo>
                        <a:pt x="2856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" name="Group 878"/>
              <p:cNvGrpSpPr>
                <a:grpSpLocks/>
              </p:cNvGrpSpPr>
              <p:nvPr/>
            </p:nvGrpSpPr>
            <p:grpSpPr bwMode="auto">
              <a:xfrm>
                <a:off x="1571724" y="1650579"/>
                <a:ext cx="1073150" cy="641350"/>
                <a:chOff x="959" y="1115"/>
                <a:chExt cx="676" cy="404"/>
              </a:xfrm>
            </p:grpSpPr>
            <p:sp>
              <p:nvSpPr>
                <p:cNvPr id="16" name="Rectangle 879"/>
                <p:cNvSpPr>
                  <a:spLocks noChangeArrowheads="1"/>
                </p:cNvSpPr>
                <p:nvPr/>
              </p:nvSpPr>
              <p:spPr bwMode="auto">
                <a:xfrm>
                  <a:off x="959" y="1115"/>
                  <a:ext cx="320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v,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7" name="Rectangle 880"/>
                <p:cNvSpPr>
                  <a:spLocks noChangeArrowheads="1"/>
                </p:cNvSpPr>
                <p:nvPr/>
              </p:nvSpPr>
              <p:spPr bwMode="auto">
                <a:xfrm>
                  <a:off x="1184" y="1235"/>
                  <a:ext cx="451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000" b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км/ч</a:t>
                  </a:r>
                </a:p>
              </p:txBody>
            </p:sp>
          </p:grpSp>
          <p:grpSp>
            <p:nvGrpSpPr>
              <p:cNvPr id="7" name="Group 883"/>
              <p:cNvGrpSpPr>
                <a:grpSpLocks/>
              </p:cNvGrpSpPr>
              <p:nvPr/>
            </p:nvGrpSpPr>
            <p:grpSpPr bwMode="auto">
              <a:xfrm>
                <a:off x="5868144" y="1650579"/>
                <a:ext cx="887413" cy="641350"/>
                <a:chOff x="2608" y="1130"/>
                <a:chExt cx="559" cy="404"/>
              </a:xfrm>
            </p:grpSpPr>
            <p:sp>
              <p:nvSpPr>
                <p:cNvPr id="14" name="Rectangle 884"/>
                <p:cNvSpPr>
                  <a:spLocks noChangeArrowheads="1"/>
                </p:cNvSpPr>
                <p:nvPr/>
              </p:nvSpPr>
              <p:spPr bwMode="auto">
                <a:xfrm>
                  <a:off x="2608" y="1130"/>
                  <a:ext cx="316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S</a:t>
                  </a:r>
                  <a:r>
                    <a:rPr lang="en-US" sz="20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,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5" name="Rectangle 885"/>
                <p:cNvSpPr>
                  <a:spLocks noChangeArrowheads="1"/>
                </p:cNvSpPr>
                <p:nvPr/>
              </p:nvSpPr>
              <p:spPr bwMode="auto">
                <a:xfrm>
                  <a:off x="2767" y="1265"/>
                  <a:ext cx="400" cy="2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2000" b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 </a:t>
                  </a:r>
                  <a:r>
                    <a:rPr lang="ru-RU" sz="2000" b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 км</a:t>
                  </a:r>
                </a:p>
              </p:txBody>
            </p:sp>
          </p:grpSp>
          <p:grpSp>
            <p:nvGrpSpPr>
              <p:cNvPr id="8" name="Group 892"/>
              <p:cNvGrpSpPr>
                <a:grpSpLocks/>
              </p:cNvGrpSpPr>
              <p:nvPr/>
            </p:nvGrpSpPr>
            <p:grpSpPr bwMode="auto">
              <a:xfrm>
                <a:off x="3851920" y="1650579"/>
                <a:ext cx="738188" cy="641350"/>
                <a:chOff x="3664" y="1168"/>
                <a:chExt cx="465" cy="404"/>
              </a:xfrm>
            </p:grpSpPr>
            <p:sp>
              <p:nvSpPr>
                <p:cNvPr id="12" name="Rectangle 893"/>
                <p:cNvSpPr>
                  <a:spLocks noChangeArrowheads="1"/>
                </p:cNvSpPr>
                <p:nvPr/>
              </p:nvSpPr>
              <p:spPr bwMode="auto">
                <a:xfrm>
                  <a:off x="3664" y="1168"/>
                  <a:ext cx="268" cy="4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t,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3" name="Rectangle 894"/>
                <p:cNvSpPr>
                  <a:spLocks noChangeArrowheads="1"/>
                </p:cNvSpPr>
                <p:nvPr/>
              </p:nvSpPr>
              <p:spPr bwMode="auto">
                <a:xfrm>
                  <a:off x="3920" y="1291"/>
                  <a:ext cx="209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000" b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ч</a:t>
                  </a:r>
                </a:p>
              </p:txBody>
            </p:sp>
          </p:grpSp>
          <p:sp>
            <p:nvSpPr>
              <p:cNvPr id="9" name="Freeform 872"/>
              <p:cNvSpPr>
                <a:spLocks/>
              </p:cNvSpPr>
              <p:nvPr/>
            </p:nvSpPr>
            <p:spPr bwMode="auto">
              <a:xfrm>
                <a:off x="1475656" y="1700808"/>
                <a:ext cx="7925" cy="1990355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Freeform 872"/>
              <p:cNvSpPr>
                <a:spLocks/>
              </p:cNvSpPr>
              <p:nvPr/>
            </p:nvSpPr>
            <p:spPr bwMode="auto">
              <a:xfrm>
                <a:off x="3059832" y="1700808"/>
                <a:ext cx="7925" cy="1990355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872"/>
              <p:cNvSpPr>
                <a:spLocks/>
              </p:cNvSpPr>
              <p:nvPr/>
            </p:nvSpPr>
            <p:spPr bwMode="auto">
              <a:xfrm>
                <a:off x="5364088" y="1700808"/>
                <a:ext cx="7925" cy="1966377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" name="Freeform 868"/>
            <p:cNvSpPr>
              <a:spLocks/>
            </p:cNvSpPr>
            <p:nvPr/>
          </p:nvSpPr>
          <p:spPr bwMode="auto">
            <a:xfrm>
              <a:off x="1531930" y="4429132"/>
              <a:ext cx="5940000" cy="23034"/>
            </a:xfrm>
            <a:custGeom>
              <a:avLst/>
              <a:gdLst>
                <a:gd name="T0" fmla="*/ 0 w 2856"/>
                <a:gd name="T1" fmla="*/ 9 h 9"/>
                <a:gd name="T2" fmla="*/ 2856 w 2856"/>
                <a:gd name="T3" fmla="*/ 0 h 9"/>
                <a:gd name="T4" fmla="*/ 0 60000 65536"/>
                <a:gd name="T5" fmla="*/ 0 60000 65536"/>
                <a:gd name="T6" fmla="*/ 0 w 2856"/>
                <a:gd name="T7" fmla="*/ 0 h 9"/>
                <a:gd name="T8" fmla="*/ 2856 w 2856"/>
                <a:gd name="T9" fmla="*/ 9 h 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856" h="9">
                  <a:moveTo>
                    <a:pt x="0" y="9"/>
                  </a:moveTo>
                  <a:lnTo>
                    <a:pt x="285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44"/>
          <p:cNvGrpSpPr>
            <a:grpSpLocks/>
          </p:cNvGrpSpPr>
          <p:nvPr/>
        </p:nvGrpSpPr>
        <p:grpSpPr bwMode="auto">
          <a:xfrm flipH="1">
            <a:off x="292417" y="3071810"/>
            <a:ext cx="1082704" cy="756000"/>
            <a:chOff x="4808" y="2840"/>
            <a:chExt cx="1179" cy="828"/>
          </a:xfrm>
        </p:grpSpPr>
        <p:pic>
          <p:nvPicPr>
            <p:cNvPr id="23" name="Picture 40" descr="j021295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8" y="2840"/>
              <a:ext cx="1179" cy="828"/>
            </a:xfrm>
            <a:prstGeom prst="rect">
              <a:avLst/>
            </a:prstGeom>
            <a:noFill/>
          </p:spPr>
        </p:pic>
        <p:sp>
          <p:nvSpPr>
            <p:cNvPr id="24" name="Oval 41"/>
            <p:cNvSpPr>
              <a:spLocks noChangeArrowheads="1"/>
            </p:cNvSpPr>
            <p:nvPr/>
          </p:nvSpPr>
          <p:spPr bwMode="auto">
            <a:xfrm>
              <a:off x="5307" y="3294"/>
              <a:ext cx="227" cy="2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000" b="1" dirty="0"/>
                <a:t>1</a:t>
              </a:r>
            </a:p>
          </p:txBody>
        </p:sp>
      </p:grpSp>
      <p:grpSp>
        <p:nvGrpSpPr>
          <p:cNvPr id="25" name="Group 43"/>
          <p:cNvGrpSpPr>
            <a:grpSpLocks/>
          </p:cNvGrpSpPr>
          <p:nvPr/>
        </p:nvGrpSpPr>
        <p:grpSpPr bwMode="auto">
          <a:xfrm>
            <a:off x="292417" y="4143380"/>
            <a:ext cx="1143008" cy="765120"/>
            <a:chOff x="-68" y="2693"/>
            <a:chExt cx="1134" cy="828"/>
          </a:xfrm>
        </p:grpSpPr>
        <p:pic>
          <p:nvPicPr>
            <p:cNvPr id="26" name="Picture 39" descr="j021295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-68" y="2693"/>
              <a:ext cx="1134" cy="828"/>
            </a:xfrm>
            <a:prstGeom prst="rect">
              <a:avLst/>
            </a:prstGeom>
            <a:noFill/>
          </p:spPr>
        </p:pic>
        <p:sp>
          <p:nvSpPr>
            <p:cNvPr id="27" name="Oval 42"/>
            <p:cNvSpPr>
              <a:spLocks noChangeArrowheads="1"/>
            </p:cNvSpPr>
            <p:nvPr/>
          </p:nvSpPr>
          <p:spPr bwMode="auto">
            <a:xfrm>
              <a:off x="385" y="3112"/>
              <a:ext cx="227" cy="227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000" b="1" dirty="0"/>
                <a:t>2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07504" y="111299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5. Из пункта А в пункт В одновременно выехали два автомобилиста. Первый проехал с постоянной скоростью весь путь. Второй проехал первую половину пути со скоростью, меньшей скорости первого автомобилиста на 9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а вторую половину пути проехал со скоростью 60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в результате чего прибыл в пункт В одновременно с первым автомобилистом. Найдите скорость первого автомобилиста, если известно, что она больше 40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 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929322" y="307181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2S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29322" y="392906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00760" y="464344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S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63688" y="307181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х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785918" y="40005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х-9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85918" y="471488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60</a:t>
            </a:r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3917950" y="3082928"/>
          <a:ext cx="560388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0" name="Формула" r:id="rId5" imgW="241200" imgH="393480" progId="Equation.3">
                  <p:embed/>
                </p:oleObj>
              </mc:Choice>
              <mc:Fallback>
                <p:oleObj name="Формула" r:id="rId5" imgW="2412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17950" y="3082928"/>
                        <a:ext cx="560388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3143240" y="3857628"/>
          <a:ext cx="8239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1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3857628"/>
                        <a:ext cx="8239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3228975" y="4572000"/>
          <a:ext cx="5318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2" name="Формула" r:id="rId9" imgW="228600" imgH="393480" progId="Equation.3">
                  <p:embed/>
                </p:oleObj>
              </mc:Choice>
              <mc:Fallback>
                <p:oleObj name="Формула" r:id="rId9" imgW="22860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8975" y="4572000"/>
                        <a:ext cx="531813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Object 54"/>
          <p:cNvGraphicFramePr>
            <a:graphicFrameLocks noChangeAspect="1"/>
          </p:cNvGraphicFramePr>
          <p:nvPr/>
        </p:nvGraphicFramePr>
        <p:xfrm>
          <a:off x="3563938" y="3786190"/>
          <a:ext cx="541337" cy="170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3" name="Формула" r:id="rId11" imgW="164880" imgH="215640" progId="Equation.3">
                  <p:embed/>
                </p:oleObj>
              </mc:Choice>
              <mc:Fallback>
                <p:oleObj name="Формула" r:id="rId11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938" y="3786190"/>
                        <a:ext cx="541337" cy="1700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4134475" y="4112379"/>
          <a:ext cx="8540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4" name="Формула" r:id="rId13" imgW="368280" imgH="393480" progId="Equation.3">
                  <p:embed/>
                </p:oleObj>
              </mc:Choice>
              <mc:Fallback>
                <p:oleObj name="Формула" r:id="rId13" imgW="3682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4475" y="4112379"/>
                        <a:ext cx="854075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2438400" y="5500688"/>
          <a:ext cx="2611438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5" name="Формула" r:id="rId15" imgW="1015920" imgH="393480" progId="Equation.3">
                  <p:embed/>
                </p:oleObj>
              </mc:Choice>
              <mc:Fallback>
                <p:oleObj name="Формула" r:id="rId15" imgW="101592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5500688"/>
                        <a:ext cx="2611438" cy="1011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1299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5. Из пункта А в пункт В одновременно выехали два автомобилиста. Первый проехал с постоянной скоростью весь путь. Второй проехал первую половину пути со скоростью, меньшей скорости первого автомобилиста на 9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а вторую половину пути проехал со скоростью 60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в результате чего прибыл в пункт В одновременно с первым автомобилистом. Найдите скорость первого автомобилиста, если известно, что она больше 40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 .</a:t>
            </a: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4184650" y="2420938"/>
          <a:ext cx="21018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2" name="Формула" r:id="rId3" imgW="1206360" imgH="203040" progId="Equation.3">
                  <p:embed/>
                </p:oleObj>
              </mc:Choice>
              <mc:Fallback>
                <p:oleObj name="Формула" r:id="rId3" imgW="12063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4650" y="2420938"/>
                        <a:ext cx="2101850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214282" y="2384425"/>
          <a:ext cx="1846263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3" name="Формула" r:id="rId5" imgW="1015920" imgH="393480" progId="Equation.3">
                  <p:embed/>
                </p:oleObj>
              </mc:Choice>
              <mc:Fallback>
                <p:oleObj name="Формула" r:id="rId5" imgW="10159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2384425"/>
                        <a:ext cx="1846263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2260600" y="2457450"/>
          <a:ext cx="442913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4" name="Формула" r:id="rId7" imgW="215640" imgH="253800" progId="Equation.3">
                  <p:embed/>
                </p:oleObj>
              </mc:Choice>
              <mc:Fallback>
                <p:oleObj name="Формула" r:id="rId7" imgW="215640" imgH="2538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2457450"/>
                        <a:ext cx="442913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5" name="Object 5"/>
          <p:cNvGraphicFramePr>
            <a:graphicFrameLocks noChangeAspect="1"/>
          </p:cNvGraphicFramePr>
          <p:nvPr/>
        </p:nvGraphicFramePr>
        <p:xfrm>
          <a:off x="219075" y="3143250"/>
          <a:ext cx="19637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5" name="Формула" r:id="rId9" imgW="1079280" imgH="393480" progId="Equation.3">
                  <p:embed/>
                </p:oleObj>
              </mc:Choice>
              <mc:Fallback>
                <p:oleObj name="Формула" r:id="rId9" imgW="107928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075" y="3143250"/>
                        <a:ext cx="1963738" cy="714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1337605" y="3099946"/>
          <a:ext cx="555240" cy="2163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6" name="Формула" r:id="rId11" imgW="520560" imgH="203040" progId="Equation.3">
                  <p:embed/>
                </p:oleObj>
              </mc:Choice>
              <mc:Fallback>
                <p:oleObj name="Формула" r:id="rId11" imgW="5205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7605" y="3099946"/>
                        <a:ext cx="555240" cy="2163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/>
        </p:nvGraphicFramePr>
        <p:xfrm>
          <a:off x="632703" y="3059332"/>
          <a:ext cx="395288" cy="252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7" name="Формула" r:id="rId13" imgW="279360" imgH="177480" progId="Equation.3">
                  <p:embed/>
                </p:oleObj>
              </mc:Choice>
              <mc:Fallback>
                <p:oleObj name="Формула" r:id="rId13" imgW="27936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703" y="3059332"/>
                        <a:ext cx="395288" cy="252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2143074" y="3070884"/>
          <a:ext cx="82708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8" name="Формула" r:id="rId15" imgW="583920" imgH="203040" progId="Equation.3">
                  <p:embed/>
                </p:oleObj>
              </mc:Choice>
              <mc:Fallback>
                <p:oleObj name="Формула" r:id="rId15" imgW="5839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074" y="3070884"/>
                        <a:ext cx="827088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Группа 7"/>
          <p:cNvGrpSpPr/>
          <p:nvPr/>
        </p:nvGrpSpPr>
        <p:grpSpPr>
          <a:xfrm>
            <a:off x="600706" y="3087571"/>
            <a:ext cx="360000" cy="180000"/>
            <a:chOff x="2699792" y="1772816"/>
            <a:chExt cx="288032" cy="144016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8"/>
          <p:cNvGrpSpPr/>
          <p:nvPr/>
        </p:nvGrpSpPr>
        <p:grpSpPr>
          <a:xfrm>
            <a:off x="1313988" y="3142124"/>
            <a:ext cx="540000" cy="144000"/>
            <a:chOff x="2699792" y="1772816"/>
            <a:chExt cx="288032" cy="144016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Группа 11"/>
          <p:cNvGrpSpPr/>
          <p:nvPr/>
        </p:nvGrpSpPr>
        <p:grpSpPr>
          <a:xfrm>
            <a:off x="2127942" y="3071810"/>
            <a:ext cx="828000" cy="216000"/>
            <a:chOff x="2699792" y="1772816"/>
            <a:chExt cx="288032" cy="144016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1209" name="Object 9"/>
          <p:cNvGraphicFramePr>
            <a:graphicFrameLocks noChangeAspect="1"/>
          </p:cNvGraphicFramePr>
          <p:nvPr/>
        </p:nvGraphicFramePr>
        <p:xfrm>
          <a:off x="300037" y="3806549"/>
          <a:ext cx="3200393" cy="414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09" name="Формула" r:id="rId17" imgW="1765080" imgH="228600" progId="Equation.3">
                  <p:embed/>
                </p:oleObj>
              </mc:Choice>
              <mc:Fallback>
                <p:oleObj name="Формула" r:id="rId17" imgW="176508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7" y="3806549"/>
                        <a:ext cx="3200393" cy="41461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0" name="Object 10"/>
          <p:cNvGraphicFramePr>
            <a:graphicFrameLocks noChangeAspect="1"/>
          </p:cNvGraphicFramePr>
          <p:nvPr/>
        </p:nvGraphicFramePr>
        <p:xfrm>
          <a:off x="285720" y="4132270"/>
          <a:ext cx="294798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0" name="Формула" r:id="rId19" imgW="1625400" imgH="203040" progId="Equation.3">
                  <p:embed/>
                </p:oleObj>
              </mc:Choice>
              <mc:Fallback>
                <p:oleObj name="Формула" r:id="rId19" imgW="162540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132270"/>
                        <a:ext cx="2947987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1" name="Object 11"/>
          <p:cNvGraphicFramePr>
            <a:graphicFrameLocks noChangeAspect="1"/>
          </p:cNvGraphicFramePr>
          <p:nvPr/>
        </p:nvGraphicFramePr>
        <p:xfrm>
          <a:off x="285720" y="4418022"/>
          <a:ext cx="218757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1" name="Формула" r:id="rId21" imgW="1206360" imgH="203040" progId="Equation.3">
                  <p:embed/>
                </p:oleObj>
              </mc:Choice>
              <mc:Fallback>
                <p:oleObj name="Формула" r:id="rId21" imgW="120636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4418022"/>
                        <a:ext cx="2187575" cy="368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2" name="Object 12"/>
          <p:cNvGraphicFramePr>
            <a:graphicFrameLocks noChangeAspect="1"/>
          </p:cNvGraphicFramePr>
          <p:nvPr/>
        </p:nvGraphicFramePr>
        <p:xfrm>
          <a:off x="40363" y="4706949"/>
          <a:ext cx="69183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2" name="Формула" r:id="rId23" imgW="3593880" imgH="228600" progId="Equation.3">
                  <p:embed/>
                </p:oleObj>
              </mc:Choice>
              <mc:Fallback>
                <p:oleObj name="Формула" r:id="rId23" imgW="3593880" imgH="22860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63" y="4706949"/>
                        <a:ext cx="6918325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3" name="Object 13"/>
          <p:cNvGraphicFramePr>
            <a:graphicFrameLocks noChangeAspect="1"/>
          </p:cNvGraphicFramePr>
          <p:nvPr/>
        </p:nvGraphicFramePr>
        <p:xfrm>
          <a:off x="273050" y="5084763"/>
          <a:ext cx="3576638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3" name="Формула" r:id="rId25" imgW="2171520" imgH="431640" progId="Equation.3">
                  <p:embed/>
                </p:oleObj>
              </mc:Choice>
              <mc:Fallback>
                <p:oleObj name="Формула" r:id="rId25" imgW="2171520" imgH="4316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" y="5084763"/>
                        <a:ext cx="3576638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4" name="Object 14"/>
          <p:cNvGraphicFramePr>
            <a:graphicFrameLocks noChangeAspect="1"/>
          </p:cNvGraphicFramePr>
          <p:nvPr/>
        </p:nvGraphicFramePr>
        <p:xfrm>
          <a:off x="4405313" y="5059363"/>
          <a:ext cx="3598862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4" name="Формула" r:id="rId27" imgW="2184120" imgH="431640" progId="Equation.3">
                  <p:embed/>
                </p:oleObj>
              </mc:Choice>
              <mc:Fallback>
                <p:oleObj name="Формула" r:id="rId27" imgW="2184120" imgH="43164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5313" y="5059363"/>
                        <a:ext cx="3598862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5" name="Object 15"/>
          <p:cNvGraphicFramePr>
            <a:graphicFrameLocks noChangeAspect="1"/>
          </p:cNvGraphicFramePr>
          <p:nvPr/>
        </p:nvGraphicFramePr>
        <p:xfrm>
          <a:off x="8104188" y="5337175"/>
          <a:ext cx="6445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5" name="Формула" r:id="rId29" imgW="330120" imgH="164880" progId="Equation.3">
                  <p:embed/>
                </p:oleObj>
              </mc:Choice>
              <mc:Fallback>
                <p:oleObj name="Формула" r:id="rId29" imgW="330120" imgH="1648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4188" y="5337175"/>
                        <a:ext cx="644525" cy="323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6" name="Object 16"/>
          <p:cNvGraphicFramePr>
            <a:graphicFrameLocks noChangeAspect="1"/>
          </p:cNvGraphicFramePr>
          <p:nvPr/>
        </p:nvGraphicFramePr>
        <p:xfrm>
          <a:off x="4480392" y="5685782"/>
          <a:ext cx="413543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6" name="Формула" r:id="rId31" imgW="2120760" imgH="203040" progId="Equation.3">
                  <p:embed/>
                </p:oleObj>
              </mc:Choice>
              <mc:Fallback>
                <p:oleObj name="Формула" r:id="rId31" imgW="212076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0392" y="5685782"/>
                        <a:ext cx="4135438" cy="395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7" name="Object 17"/>
          <p:cNvGraphicFramePr>
            <a:graphicFrameLocks noChangeAspect="1"/>
          </p:cNvGraphicFramePr>
          <p:nvPr/>
        </p:nvGraphicFramePr>
        <p:xfrm>
          <a:off x="214282" y="6165850"/>
          <a:ext cx="75057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217" name="Формула" r:id="rId33" imgW="3568680" imgH="203040" progId="Equation.3">
                  <p:embed/>
                </p:oleObj>
              </mc:Choice>
              <mc:Fallback>
                <p:oleObj name="Формула" r:id="rId33" imgW="356868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282" y="6165850"/>
                        <a:ext cx="7505700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utoShape 55">
            <a:hlinkClick r:id="rId3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рина\Desktop\6 класс\7497_html_55686a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41264" y="3356992"/>
            <a:ext cx="720080" cy="700878"/>
          </a:xfrm>
          <a:prstGeom prst="rect">
            <a:avLst/>
          </a:prstGeom>
          <a:noFill/>
        </p:spPr>
      </p:pic>
      <p:pic>
        <p:nvPicPr>
          <p:cNvPr id="1027" name="Picture 3" descr="C:\Users\ирина\Desktop\6 класс\528661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41264" y="2570386"/>
            <a:ext cx="790376" cy="679723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107504" y="111299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6. Два велосипедиста одновременно отправляются в 140-километровый пробег. Первый едет со скоростью, на 6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 большей, чем второй, и прибывает к финишу на 3 часа раньше второго. Найдите скорость велосипедиста, пришедшего к финишу первым 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03848" y="130069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279023" y="1700808"/>
            <a:ext cx="6957273" cy="2376263"/>
            <a:chOff x="279023" y="1700808"/>
            <a:chExt cx="6957273" cy="2376263"/>
          </a:xfrm>
        </p:grpSpPr>
        <p:grpSp>
          <p:nvGrpSpPr>
            <p:cNvPr id="4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5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Freeform 867"/>
              <p:cNvSpPr>
                <a:spLocks/>
              </p:cNvSpPr>
              <p:nvPr/>
            </p:nvSpPr>
            <p:spPr bwMode="auto">
              <a:xfrm>
                <a:off x="304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Freeform 868"/>
              <p:cNvSpPr>
                <a:spLocks/>
              </p:cNvSpPr>
              <p:nvPr/>
            </p:nvSpPr>
            <p:spPr bwMode="auto">
              <a:xfrm>
                <a:off x="304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878"/>
            <p:cNvGrpSpPr>
              <a:grpSpLocks/>
            </p:cNvGrpSpPr>
            <p:nvPr/>
          </p:nvGrpSpPr>
          <p:grpSpPr bwMode="auto">
            <a:xfrm>
              <a:off x="1979712" y="1772816"/>
              <a:ext cx="1135063" cy="641350"/>
              <a:chOff x="1216" y="1192"/>
              <a:chExt cx="715" cy="404"/>
            </a:xfrm>
          </p:grpSpPr>
          <p:sp>
            <p:nvSpPr>
              <p:cNvPr id="13" name="Rectangle 879"/>
              <p:cNvSpPr>
                <a:spLocks noChangeArrowheads="1"/>
              </p:cNvSpPr>
              <p:nvPr/>
            </p:nvSpPr>
            <p:spPr bwMode="auto">
              <a:xfrm>
                <a:off x="1216" y="1192"/>
                <a:ext cx="32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4" name="Rectangle 880"/>
              <p:cNvSpPr>
                <a:spLocks noChangeArrowheads="1"/>
              </p:cNvSpPr>
              <p:nvPr/>
            </p:nvSpPr>
            <p:spPr bwMode="auto">
              <a:xfrm>
                <a:off x="1480" y="1312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17" name="Group 883"/>
            <p:cNvGrpSpPr>
              <a:grpSpLocks/>
            </p:cNvGrpSpPr>
            <p:nvPr/>
          </p:nvGrpSpPr>
          <p:grpSpPr bwMode="auto">
            <a:xfrm>
              <a:off x="5868144" y="1772816"/>
              <a:ext cx="887413" cy="641350"/>
              <a:chOff x="2608" y="1207"/>
              <a:chExt cx="559" cy="404"/>
            </a:xfrm>
          </p:grpSpPr>
          <p:sp>
            <p:nvSpPr>
              <p:cNvPr id="18" name="Rectangle 884"/>
              <p:cNvSpPr>
                <a:spLocks noChangeArrowheads="1"/>
              </p:cNvSpPr>
              <p:nvPr/>
            </p:nvSpPr>
            <p:spPr bwMode="auto">
              <a:xfrm>
                <a:off x="2608" y="1207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9" name="Rectangle 885"/>
              <p:cNvSpPr>
                <a:spLocks noChangeArrowheads="1"/>
              </p:cNvSpPr>
              <p:nvPr/>
            </p:nvSpPr>
            <p:spPr bwMode="auto">
              <a:xfrm>
                <a:off x="2767" y="1342"/>
                <a:ext cx="40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20" name="Group 892"/>
            <p:cNvGrpSpPr>
              <a:grpSpLocks/>
            </p:cNvGrpSpPr>
            <p:nvPr/>
          </p:nvGrpSpPr>
          <p:grpSpPr bwMode="auto">
            <a:xfrm>
              <a:off x="3851920" y="1772816"/>
              <a:ext cx="738188" cy="641350"/>
              <a:chOff x="3664" y="1245"/>
              <a:chExt cx="465" cy="404"/>
            </a:xfrm>
          </p:grpSpPr>
          <p:sp>
            <p:nvSpPr>
              <p:cNvPr id="21" name="Rectangle 893"/>
              <p:cNvSpPr>
                <a:spLocks noChangeArrowheads="1"/>
              </p:cNvSpPr>
              <p:nvPr/>
            </p:nvSpPr>
            <p:spPr bwMode="auto">
              <a:xfrm>
                <a:off x="3664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2" name="Rectangle 894"/>
              <p:cNvSpPr>
                <a:spLocks noChangeArrowheads="1"/>
              </p:cNvSpPr>
              <p:nvPr/>
            </p:nvSpPr>
            <p:spPr bwMode="auto">
              <a:xfrm>
                <a:off x="3920" y="13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30" name="Freeform 872"/>
            <p:cNvSpPr>
              <a:spLocks/>
            </p:cNvSpPr>
            <p:nvPr/>
          </p:nvSpPr>
          <p:spPr bwMode="auto">
            <a:xfrm>
              <a:off x="147565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872"/>
            <p:cNvSpPr>
              <a:spLocks/>
            </p:cNvSpPr>
            <p:nvPr/>
          </p:nvSpPr>
          <p:spPr bwMode="auto">
            <a:xfrm>
              <a:off x="3059832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872"/>
            <p:cNvSpPr>
              <a:spLocks/>
            </p:cNvSpPr>
            <p:nvPr/>
          </p:nvSpPr>
          <p:spPr bwMode="auto">
            <a:xfrm>
              <a:off x="5364088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123728" y="333782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51720" y="25649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х+6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580112" y="25649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140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80112" y="335699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140</a:t>
            </a:r>
          </a:p>
        </p:txBody>
      </p:sp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3075657" y="3284984"/>
          <a:ext cx="648072" cy="77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5657" y="3284984"/>
                        <a:ext cx="648072" cy="7744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3059832" y="2492375"/>
          <a:ext cx="8239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2492375"/>
                        <a:ext cx="8239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211960" y="2996952"/>
            <a:ext cx="1152128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на 3</a:t>
            </a:r>
          </a:p>
        </p:txBody>
      </p:sp>
      <p:sp>
        <p:nvSpPr>
          <p:cNvPr id="42" name="Выгнутая вправо стрелка 41"/>
          <p:cNvSpPr/>
          <p:nvPr/>
        </p:nvSpPr>
        <p:spPr bwMode="auto">
          <a:xfrm>
            <a:off x="3779912" y="2853048"/>
            <a:ext cx="372532" cy="1008000"/>
          </a:xfrm>
          <a:prstGeom prst="curvedLeftArrow">
            <a:avLst>
              <a:gd name="adj1" fmla="val 17949"/>
              <a:gd name="adj2" fmla="val 50000"/>
              <a:gd name="adj3" fmla="val 32017"/>
            </a:avLst>
          </a:prstGeom>
          <a:solidFill>
            <a:srgbClr val="002060">
              <a:alpha val="70000"/>
            </a:srgb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44" name="Объект 43"/>
          <p:cNvGraphicFramePr>
            <a:graphicFrameLocks noChangeAspect="1"/>
          </p:cNvGraphicFramePr>
          <p:nvPr/>
        </p:nvGraphicFramePr>
        <p:xfrm>
          <a:off x="467544" y="5373216"/>
          <a:ext cx="1872208" cy="773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Формула" r:id="rId9" imgW="952200" imgH="393480" progId="Equation.3">
                  <p:embed/>
                </p:oleObj>
              </mc:Choice>
              <mc:Fallback>
                <p:oleObj name="Формула" r:id="rId9" imgW="95220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373216"/>
                        <a:ext cx="1872208" cy="7738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365125" y="4365625"/>
          <a:ext cx="22225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Формула" r:id="rId11" imgW="1130040" imgH="393480" progId="Equation.3">
                  <p:embed/>
                </p:oleObj>
              </mc:Choice>
              <mc:Fallback>
                <p:oleObj name="Формула" r:id="rId11" imgW="113004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25" y="4365625"/>
                        <a:ext cx="222250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323528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23528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39" grpId="0"/>
      <p:bldP spid="43" grpId="0" animBg="1"/>
      <p:bldP spid="42" grpId="0" animBg="1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42600"/>
          <a:stretch/>
        </p:blipFill>
        <p:spPr>
          <a:xfrm>
            <a:off x="1622836" y="875380"/>
            <a:ext cx="5836466" cy="110918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700" dirty="0"/>
              <a:t> х</a:t>
            </a:r>
            <a:r>
              <a:rPr lang="ru-RU" sz="2700" baseline="30000" dirty="0"/>
              <a:t>3</a:t>
            </a:r>
            <a:r>
              <a:rPr lang="ru-RU" sz="2700" dirty="0"/>
              <a:t>+5х</a:t>
            </a:r>
            <a:r>
              <a:rPr lang="ru-RU" sz="2700" baseline="30000" dirty="0"/>
              <a:t>2</a:t>
            </a:r>
            <a:r>
              <a:rPr lang="ru-RU" sz="2700" dirty="0"/>
              <a:t> – 16х – 80 = 0</a:t>
            </a:r>
          </a:p>
          <a:p>
            <a:pPr marL="0" indent="0">
              <a:buNone/>
            </a:pPr>
            <a:r>
              <a:rPr lang="ru-RU" sz="2700" dirty="0"/>
              <a:t> х</a:t>
            </a:r>
            <a:r>
              <a:rPr lang="ru-RU" sz="2700" baseline="30000" dirty="0"/>
              <a:t>2 </a:t>
            </a:r>
            <a:r>
              <a:rPr lang="ru-RU" sz="2700" dirty="0"/>
              <a:t>(х + 5) – 16 (х+5) = 0</a:t>
            </a:r>
          </a:p>
          <a:p>
            <a:pPr marL="0" indent="0">
              <a:buNone/>
            </a:pPr>
            <a:r>
              <a:rPr lang="ru-RU" sz="2700" dirty="0"/>
              <a:t>(х+5)(х</a:t>
            </a:r>
            <a:r>
              <a:rPr lang="ru-RU" sz="2700" baseline="30000" dirty="0"/>
              <a:t>2</a:t>
            </a:r>
            <a:r>
              <a:rPr lang="ru-RU" sz="2700" dirty="0"/>
              <a:t>-16)=0</a:t>
            </a:r>
          </a:p>
          <a:p>
            <a:pPr marL="0" indent="0">
              <a:buNone/>
            </a:pPr>
            <a:r>
              <a:rPr lang="ru-RU" sz="2700" dirty="0"/>
              <a:t>(х+5)(х-4)(х+4)</a:t>
            </a:r>
            <a:r>
              <a:rPr lang="en-US" sz="2700" dirty="0"/>
              <a:t>=0</a:t>
            </a:r>
            <a:endParaRPr lang="ru-RU" sz="2700" dirty="0"/>
          </a:p>
          <a:p>
            <a:pPr marL="0" indent="0">
              <a:buNone/>
            </a:pPr>
            <a:r>
              <a:rPr lang="ru-RU" sz="2700" dirty="0"/>
              <a:t> х+5=0 или х-4=0  или х+4=0</a:t>
            </a:r>
          </a:p>
          <a:p>
            <a:pPr marL="0" indent="0">
              <a:buNone/>
            </a:pPr>
            <a:r>
              <a:rPr lang="ru-RU" sz="2700" dirty="0"/>
              <a:t>х=-5             х=4              х=-4</a:t>
            </a:r>
          </a:p>
          <a:p>
            <a:pPr marL="0" indent="0">
              <a:buNone/>
            </a:pPr>
            <a:r>
              <a:rPr lang="ru-RU" sz="2700" dirty="0"/>
              <a:t>Ответ: -5; 4; -4.</a:t>
            </a:r>
          </a:p>
          <a:p>
            <a:pPr marL="0" indent="0">
              <a:buNone/>
            </a:pPr>
            <a:endParaRPr lang="ru-RU" sz="2700" dirty="0"/>
          </a:p>
        </p:txBody>
      </p:sp>
    </p:spTree>
    <p:extLst>
      <p:ext uri="{BB962C8B-B14F-4D97-AF65-F5344CB8AC3E}">
        <p14:creationId xmlns:p14="http://schemas.microsoft.com/office/powerpoint/2010/main" val="6213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907704" y="1511300"/>
          <a:ext cx="180975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" name="Формула" r:id="rId3" imgW="126720" imgH="139680" progId="Equation.3">
                  <p:embed/>
                </p:oleObj>
              </mc:Choice>
              <mc:Fallback>
                <p:oleObj name="Формула" r:id="rId3" imgW="126720" imgH="1396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511300"/>
                        <a:ext cx="180975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899592" y="1484784"/>
          <a:ext cx="468164" cy="251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" name="Формула" r:id="rId5" imgW="330120" imgH="177480" progId="Equation.3">
                  <p:embed/>
                </p:oleObj>
              </mc:Choice>
              <mc:Fallback>
                <p:oleObj name="Формула" r:id="rId5" imgW="3301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484784"/>
                        <a:ext cx="468164" cy="251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2483768" y="1699915"/>
          <a:ext cx="738188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" name="Формула" r:id="rId7" imgW="520560" imgH="203040" progId="Equation.3">
                  <p:embed/>
                </p:oleObj>
              </mc:Choice>
              <mc:Fallback>
                <p:oleObj name="Формула" r:id="rId7" imgW="52056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699915"/>
                        <a:ext cx="738188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9512" y="188640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6. Два велосипедиста одновременно отправляются в 140-километровый пробег. Первый едет со скоростью, на 6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 большей, чем второй, и прибывает к финишу на 3 часа раньше второго. Найдите скорость велосипедиста, пришедшего к финишу первым .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60040" y="1585325"/>
          <a:ext cx="2195736" cy="907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" name="Формула" r:id="rId9" imgW="952200" imgH="393480" progId="Equation.3">
                  <p:embed/>
                </p:oleObj>
              </mc:Choice>
              <mc:Fallback>
                <p:oleObj name="Формула" r:id="rId9" imgW="95220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40" y="1585325"/>
                        <a:ext cx="2195736" cy="9075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920572" y="1484784"/>
            <a:ext cx="396000" cy="221506"/>
            <a:chOff x="2699792" y="1772816"/>
            <a:chExt cx="288032" cy="144016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1867640" y="1562274"/>
            <a:ext cx="288032" cy="144016"/>
            <a:chOff x="2699792" y="1772816"/>
            <a:chExt cx="288032" cy="144016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Группа 11"/>
          <p:cNvGrpSpPr/>
          <p:nvPr/>
        </p:nvGrpSpPr>
        <p:grpSpPr>
          <a:xfrm>
            <a:off x="2475378" y="1628800"/>
            <a:ext cx="728470" cy="288032"/>
            <a:chOff x="2699792" y="1772816"/>
            <a:chExt cx="288032" cy="144016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323528" y="2461900"/>
          <a:ext cx="39227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" name="Формула" r:id="rId11" imgW="1701720" imgH="203040" progId="Equation.3">
                  <p:embed/>
                </p:oleObj>
              </mc:Choice>
              <mc:Fallback>
                <p:oleObj name="Формула" r:id="rId11" imgW="17017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461900"/>
                        <a:ext cx="3922713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779911" y="1772816"/>
          <a:ext cx="2258687" cy="333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" name="Формула" r:id="rId13" imgW="1295280" imgH="203040" progId="Equation.3">
                  <p:embed/>
                </p:oleObj>
              </mc:Choice>
              <mc:Fallback>
                <p:oleObj name="Формула" r:id="rId13" imgW="12952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1" y="1772816"/>
                        <a:ext cx="2258687" cy="33394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323528" y="2965956"/>
          <a:ext cx="39512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" name="Формула" r:id="rId15" imgW="1714320" imgH="203040" progId="Equation.3">
                  <p:embed/>
                </p:oleObj>
              </mc:Choice>
              <mc:Fallback>
                <p:oleObj name="Формула" r:id="rId15" imgW="17143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965956"/>
                        <a:ext cx="3951288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323528" y="3398004"/>
          <a:ext cx="245903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8" name="Формула" r:id="rId17" imgW="1066680" imgH="203040" progId="Equation.3">
                  <p:embed/>
                </p:oleObj>
              </mc:Choice>
              <mc:Fallback>
                <p:oleObj name="Формула" r:id="rId17" imgW="10666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98004"/>
                        <a:ext cx="2459037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107504" y="3861048"/>
          <a:ext cx="7234238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" name="Формула" r:id="rId19" imgW="3441600" imgH="228600" progId="Equation.3">
                  <p:embed/>
                </p:oleObj>
              </mc:Choice>
              <mc:Fallback>
                <p:oleObj name="Формула" r:id="rId19" imgW="344160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3861048"/>
                        <a:ext cx="7234238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312415" y="4221088"/>
          <a:ext cx="46196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" name="Формула" r:id="rId21" imgW="2197080" imgH="431640" progId="Equation.3">
                  <p:embed/>
                </p:oleObj>
              </mc:Choice>
              <mc:Fallback>
                <p:oleObj name="Формула" r:id="rId21" imgW="2197080" imgH="431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15" y="4221088"/>
                        <a:ext cx="4619625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323528" y="5085184"/>
          <a:ext cx="5102225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1" name="Формула" r:id="rId23" imgW="2425680" imgH="431640" progId="Equation.3">
                  <p:embed/>
                </p:oleObj>
              </mc:Choice>
              <mc:Fallback>
                <p:oleObj name="Формула" r:id="rId23" imgW="242568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5085184"/>
                        <a:ext cx="5102225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4" name="Object 16"/>
          <p:cNvGraphicFramePr>
            <a:graphicFrameLocks noChangeAspect="1"/>
          </p:cNvGraphicFramePr>
          <p:nvPr/>
        </p:nvGraphicFramePr>
        <p:xfrm>
          <a:off x="5346886" y="5373216"/>
          <a:ext cx="3689610" cy="396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" name="Формула" r:id="rId25" imgW="1892160" imgH="203040" progId="Equation.3">
                  <p:embed/>
                </p:oleObj>
              </mc:Choice>
              <mc:Fallback>
                <p:oleObj name="Формула" r:id="rId25" imgW="1892160" imgH="20304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886" y="5373216"/>
                        <a:ext cx="3689610" cy="3960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5" name="Object 17"/>
          <p:cNvGraphicFramePr>
            <a:graphicFrameLocks noChangeAspect="1"/>
          </p:cNvGraphicFramePr>
          <p:nvPr/>
        </p:nvGraphicFramePr>
        <p:xfrm>
          <a:off x="452438" y="5949280"/>
          <a:ext cx="2391370" cy="42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3" name="Формула" r:id="rId27" imgW="1143000" imgH="203040" progId="Equation.3">
                  <p:embed/>
                </p:oleObj>
              </mc:Choice>
              <mc:Fallback>
                <p:oleObj name="Формула" r:id="rId27" imgW="114300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5949280"/>
                        <a:ext cx="2391370" cy="4249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6" name="Object 18"/>
          <p:cNvGraphicFramePr>
            <a:graphicFrameLocks noChangeAspect="1"/>
          </p:cNvGraphicFramePr>
          <p:nvPr/>
        </p:nvGraphicFramePr>
        <p:xfrm>
          <a:off x="84513" y="6370558"/>
          <a:ext cx="9080501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4" name="Формула" r:id="rId29" imgW="4317840" imgH="203040" progId="Equation.3">
                  <p:embed/>
                </p:oleObj>
              </mc:Choice>
              <mc:Fallback>
                <p:oleObj name="Формула" r:id="rId29" imgW="4317840" imgH="2030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13" y="6370558"/>
                        <a:ext cx="9080501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AutoShape 55">
            <a:hlinkClick r:id="rId3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3259" y="594928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ина\Desktop\6 класс\lodka-ob-m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540568" y="1268760"/>
            <a:ext cx="2520000" cy="1455200"/>
          </a:xfrm>
          <a:prstGeom prst="rect">
            <a:avLst/>
          </a:prstGeom>
          <a:noFill/>
        </p:spPr>
      </p:pic>
      <p:pic>
        <p:nvPicPr>
          <p:cNvPr id="33" name="Picture 2" descr="C:\Users\ирина\Desktop\6 класс\lodka-ob-m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1268760"/>
            <a:ext cx="2520000" cy="1455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504" y="111299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7. Расстояние между пристанями А и В равно 105 км. Из А в В по течению реки отправился плот, а через час вслед за ним отправилась моторная лодка, которая, прибыв в пункт В, тотчас повернула обратно и возвратилась в А. К этому времени плот прошел 39 км. Найдите скорость лодки в неподвижной воде, если скорость течения реки равна 3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  .</a:t>
            </a:r>
          </a:p>
        </p:txBody>
      </p:sp>
      <p:grpSp>
        <p:nvGrpSpPr>
          <p:cNvPr id="6" name="Группа 23"/>
          <p:cNvGrpSpPr/>
          <p:nvPr/>
        </p:nvGrpSpPr>
        <p:grpSpPr>
          <a:xfrm>
            <a:off x="325254" y="3304756"/>
            <a:ext cx="8503017" cy="782575"/>
            <a:chOff x="330148" y="3049986"/>
            <a:chExt cx="8503017" cy="782575"/>
          </a:xfrm>
        </p:grpSpPr>
        <p:sp>
          <p:nvSpPr>
            <p:cNvPr id="7" name="Правая фигурная скобка 6"/>
            <p:cNvSpPr/>
            <p:nvPr/>
          </p:nvSpPr>
          <p:spPr bwMode="auto">
            <a:xfrm rot="5400000" flipV="1">
              <a:off x="4388909" y="-709215"/>
              <a:ext cx="372532" cy="7890934"/>
            </a:xfrm>
            <a:prstGeom prst="rightBrace">
              <a:avLst>
                <a:gd name="adj1" fmla="val 58334"/>
                <a:gd name="adj2" fmla="val 50000"/>
              </a:avLst>
            </a:prstGeom>
            <a:noFill/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148615" y="3309341"/>
              <a:ext cx="723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105</a:t>
              </a:r>
              <a:endPara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30148" y="3117334"/>
              <a:ext cx="4427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>
                  <a:solidFill>
                    <a:srgbClr val="002060"/>
                  </a:solidFill>
                  <a:latin typeface="Bookman Old Style" pitchFamily="18" charset="0"/>
                </a:rPr>
                <a:t>А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390415" y="3134267"/>
              <a:ext cx="44275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i="1" dirty="0">
                  <a:solidFill>
                    <a:srgbClr val="002060"/>
                  </a:solidFill>
                  <a:latin typeface="Bookman Old Style" pitchFamily="18" charset="0"/>
                </a:rPr>
                <a:t>В</a:t>
              </a:r>
              <a:endParaRPr lang="ru-RU" sz="28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11" name="Рисунок 10" descr="39413_Papo_fantasia.ru_enl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5064" t="5833" r="7568" b="5278"/>
          <a:stretch>
            <a:fillRect/>
          </a:stretch>
        </p:blipFill>
        <p:spPr>
          <a:xfrm>
            <a:off x="0" y="1556792"/>
            <a:ext cx="1495505" cy="1608667"/>
          </a:xfrm>
          <a:prstGeom prst="rect">
            <a:avLst/>
          </a:prstGeom>
        </p:spPr>
      </p:pic>
      <p:grpSp>
        <p:nvGrpSpPr>
          <p:cNvPr id="12" name="Группа 24"/>
          <p:cNvGrpSpPr/>
          <p:nvPr/>
        </p:nvGrpSpPr>
        <p:grpSpPr>
          <a:xfrm>
            <a:off x="626538" y="3088503"/>
            <a:ext cx="3445930" cy="905934"/>
            <a:chOff x="4131738" y="2531533"/>
            <a:chExt cx="3445930" cy="905934"/>
          </a:xfrm>
        </p:grpSpPr>
        <p:sp>
          <p:nvSpPr>
            <p:cNvPr id="13" name="Правая фигурная скобка 12"/>
            <p:cNvSpPr/>
            <p:nvPr/>
          </p:nvSpPr>
          <p:spPr bwMode="auto">
            <a:xfrm rot="5400000" flipV="1">
              <a:off x="5672227" y="991044"/>
              <a:ext cx="364951" cy="3445930"/>
            </a:xfrm>
            <a:prstGeom prst="rightBrace">
              <a:avLst>
                <a:gd name="adj1" fmla="val 58334"/>
                <a:gd name="adj2" fmla="val 50000"/>
              </a:avLst>
            </a:prstGeom>
            <a:noFill/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555027" y="2914247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800" b="1" i="1" dirty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39</a:t>
              </a:r>
              <a:endPara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79023" y="4005064"/>
            <a:ext cx="6957273" cy="2664296"/>
            <a:chOff x="279023" y="1700808"/>
            <a:chExt cx="6957273" cy="2376263"/>
          </a:xfrm>
        </p:grpSpPr>
        <p:grpSp>
          <p:nvGrpSpPr>
            <p:cNvPr id="16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29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867"/>
              <p:cNvSpPr>
                <a:spLocks/>
              </p:cNvSpPr>
              <p:nvPr/>
            </p:nvSpPr>
            <p:spPr bwMode="auto">
              <a:xfrm>
                <a:off x="304" y="1429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868"/>
              <p:cNvSpPr>
                <a:spLocks/>
              </p:cNvSpPr>
              <p:nvPr/>
            </p:nvSpPr>
            <p:spPr bwMode="auto">
              <a:xfrm>
                <a:off x="304" y="163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" name="Group 878"/>
            <p:cNvGrpSpPr>
              <a:grpSpLocks/>
            </p:cNvGrpSpPr>
            <p:nvPr/>
          </p:nvGrpSpPr>
          <p:grpSpPr bwMode="auto">
            <a:xfrm>
              <a:off x="1979712" y="1772816"/>
              <a:ext cx="1135063" cy="641350"/>
              <a:chOff x="1216" y="1192"/>
              <a:chExt cx="715" cy="404"/>
            </a:xfrm>
          </p:grpSpPr>
          <p:sp>
            <p:nvSpPr>
              <p:cNvPr id="27" name="Rectangle 879"/>
              <p:cNvSpPr>
                <a:spLocks noChangeArrowheads="1"/>
              </p:cNvSpPr>
              <p:nvPr/>
            </p:nvSpPr>
            <p:spPr bwMode="auto">
              <a:xfrm>
                <a:off x="1216" y="1192"/>
                <a:ext cx="32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8" name="Rectangle 880"/>
              <p:cNvSpPr>
                <a:spLocks noChangeArrowheads="1"/>
              </p:cNvSpPr>
              <p:nvPr/>
            </p:nvSpPr>
            <p:spPr bwMode="auto">
              <a:xfrm>
                <a:off x="1480" y="1312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18" name="Group 883"/>
            <p:cNvGrpSpPr>
              <a:grpSpLocks/>
            </p:cNvGrpSpPr>
            <p:nvPr/>
          </p:nvGrpSpPr>
          <p:grpSpPr bwMode="auto">
            <a:xfrm>
              <a:off x="5868144" y="1772816"/>
              <a:ext cx="887413" cy="641350"/>
              <a:chOff x="2608" y="1207"/>
              <a:chExt cx="559" cy="404"/>
            </a:xfrm>
          </p:grpSpPr>
          <p:sp>
            <p:nvSpPr>
              <p:cNvPr id="25" name="Rectangle 884"/>
              <p:cNvSpPr>
                <a:spLocks noChangeArrowheads="1"/>
              </p:cNvSpPr>
              <p:nvPr/>
            </p:nvSpPr>
            <p:spPr bwMode="auto">
              <a:xfrm>
                <a:off x="2608" y="1207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6" name="Rectangle 885"/>
              <p:cNvSpPr>
                <a:spLocks noChangeArrowheads="1"/>
              </p:cNvSpPr>
              <p:nvPr/>
            </p:nvSpPr>
            <p:spPr bwMode="auto">
              <a:xfrm>
                <a:off x="2767" y="1342"/>
                <a:ext cx="40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19" name="Group 892"/>
            <p:cNvGrpSpPr>
              <a:grpSpLocks/>
            </p:cNvGrpSpPr>
            <p:nvPr/>
          </p:nvGrpSpPr>
          <p:grpSpPr bwMode="auto">
            <a:xfrm>
              <a:off x="3851920" y="1772816"/>
              <a:ext cx="738188" cy="641350"/>
              <a:chOff x="3664" y="1245"/>
              <a:chExt cx="465" cy="404"/>
            </a:xfrm>
          </p:grpSpPr>
          <p:sp>
            <p:nvSpPr>
              <p:cNvPr id="23" name="Rectangle 893"/>
              <p:cNvSpPr>
                <a:spLocks noChangeArrowheads="1"/>
              </p:cNvSpPr>
              <p:nvPr/>
            </p:nvSpPr>
            <p:spPr bwMode="auto">
              <a:xfrm>
                <a:off x="3664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4" name="Rectangle 894"/>
              <p:cNvSpPr>
                <a:spLocks noChangeArrowheads="1"/>
              </p:cNvSpPr>
              <p:nvPr/>
            </p:nvSpPr>
            <p:spPr bwMode="auto">
              <a:xfrm>
                <a:off x="3920" y="13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20" name="Freeform 872"/>
            <p:cNvSpPr>
              <a:spLocks/>
            </p:cNvSpPr>
            <p:nvPr/>
          </p:nvSpPr>
          <p:spPr bwMode="auto">
            <a:xfrm>
              <a:off x="147565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872"/>
            <p:cNvSpPr>
              <a:spLocks/>
            </p:cNvSpPr>
            <p:nvPr/>
          </p:nvSpPr>
          <p:spPr bwMode="auto">
            <a:xfrm>
              <a:off x="3059832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872"/>
            <p:cNvSpPr>
              <a:spLocks/>
            </p:cNvSpPr>
            <p:nvPr/>
          </p:nvSpPr>
          <p:spPr bwMode="auto">
            <a:xfrm>
              <a:off x="5364088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67544" y="458112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плот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95536" y="5190291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лодка по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теч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6" name="Freeform 868"/>
          <p:cNvSpPr>
            <a:spLocks/>
          </p:cNvSpPr>
          <p:nvPr/>
        </p:nvSpPr>
        <p:spPr bwMode="auto">
          <a:xfrm>
            <a:off x="323528" y="5949280"/>
            <a:ext cx="6925748" cy="23034"/>
          </a:xfrm>
          <a:custGeom>
            <a:avLst/>
            <a:gdLst>
              <a:gd name="T0" fmla="*/ 0 w 2856"/>
              <a:gd name="T1" fmla="*/ 9 h 9"/>
              <a:gd name="T2" fmla="*/ 2856 w 2856"/>
              <a:gd name="T3" fmla="*/ 0 h 9"/>
              <a:gd name="T4" fmla="*/ 0 60000 65536"/>
              <a:gd name="T5" fmla="*/ 0 60000 65536"/>
              <a:gd name="T6" fmla="*/ 0 w 2856"/>
              <a:gd name="T7" fmla="*/ 0 h 9"/>
              <a:gd name="T8" fmla="*/ 2856 w 2856"/>
              <a:gd name="T9" fmla="*/ 9 h 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56" h="9">
                <a:moveTo>
                  <a:pt x="0" y="9"/>
                </a:moveTo>
                <a:lnTo>
                  <a:pt x="2856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395536" y="5838363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лодка пр.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теч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08104" y="472514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39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508104" y="535405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105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508104" y="59301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105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763688" y="472514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275856" y="472514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39:3=13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619672" y="53732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х+3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19672" y="60021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х-3</a:t>
            </a: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3131840" y="5213702"/>
          <a:ext cx="8239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Формула" r:id="rId5" imgW="355320" imgH="393480" progId="Equation.3">
                  <p:embed/>
                </p:oleObj>
              </mc:Choice>
              <mc:Fallback>
                <p:oleObj name="Формула" r:id="rId5" imgW="35532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213702"/>
                        <a:ext cx="8239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3131840" y="5941154"/>
          <a:ext cx="823913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5941154"/>
                        <a:ext cx="823913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4"/>
          <p:cNvGraphicFramePr>
            <a:graphicFrameLocks noChangeAspect="1"/>
          </p:cNvGraphicFramePr>
          <p:nvPr/>
        </p:nvGraphicFramePr>
        <p:xfrm>
          <a:off x="3563888" y="5157192"/>
          <a:ext cx="541338" cy="1700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Формула" r:id="rId9" imgW="164880" imgH="215640" progId="Equation.3">
                  <p:embed/>
                </p:oleObj>
              </mc:Choice>
              <mc:Fallback>
                <p:oleObj name="Формула" r:id="rId9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5157192"/>
                        <a:ext cx="541338" cy="17008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3995936" y="554822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13-1=12</a:t>
            </a:r>
          </a:p>
        </p:txBody>
      </p:sp>
      <p:graphicFrame>
        <p:nvGraphicFramePr>
          <p:cNvPr id="3078" name="Object 6"/>
          <p:cNvGraphicFramePr>
            <a:graphicFrameLocks noChangeAspect="1"/>
          </p:cNvGraphicFramePr>
          <p:nvPr/>
        </p:nvGraphicFramePr>
        <p:xfrm>
          <a:off x="5181426" y="1989138"/>
          <a:ext cx="2774950" cy="1011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Формула" r:id="rId11" imgW="1079280" imgH="393480" progId="Equation.3">
                  <p:embed/>
                </p:oleObj>
              </mc:Choice>
              <mc:Fallback>
                <p:oleObj name="Формула" r:id="rId11" imgW="107928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426" y="1989138"/>
                        <a:ext cx="2774950" cy="1011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36563 -0.00116 " pathEditMode="relative" rAng="0" ptsTypes="AA">
                                      <p:cBhvr>
                                        <p:cTn id="6" dur="1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" y="-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0521 -0.01109 L 0.82031 -0.01202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" y="0"/>
                                    </p:animMotion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0.09236 -0.01203 L -0.85434 -0.01203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4624"/>
            <a:ext cx="871296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7. Расстояние между пристанями А и В равно 105 км. Из А в В по течению реки отправился плот, а через час вслед за ним отправилась моторная лодка, которая, прибыв в пункт В, тотчас повернула обратно и возвратилась в А. К этому времени плот прошел 39 км. Найдите скорость лодки в неподвижной воде, если скорость течения реки равна 3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  .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314325" y="2617788"/>
          <a:ext cx="2055813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6" name="Формула" r:id="rId3" imgW="1015920" imgH="393480" progId="Equation.3">
                  <p:embed/>
                </p:oleObj>
              </mc:Choice>
              <mc:Fallback>
                <p:oleObj name="Формула" r:id="rId3" imgW="10159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" y="2617788"/>
                        <a:ext cx="2055813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725836" y="2476674"/>
          <a:ext cx="4699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" name="Формула" r:id="rId5" imgW="330120" imgH="177480" progId="Equation.3">
                  <p:embed/>
                </p:oleObj>
              </mc:Choice>
              <mc:Fallback>
                <p:oleObj name="Формула" r:id="rId5" imgW="33012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5836" y="2476674"/>
                        <a:ext cx="469900" cy="25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863476" y="2477269"/>
          <a:ext cx="468164" cy="251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" name="Формула" r:id="rId7" imgW="330120" imgH="177480" progId="Equation.3">
                  <p:embed/>
                </p:oleObj>
              </mc:Choice>
              <mc:Fallback>
                <p:oleObj name="Формула" r:id="rId7" imgW="33012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476" y="2477269"/>
                        <a:ext cx="468164" cy="251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411363" y="2590289"/>
          <a:ext cx="11525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9" name="Формула" r:id="rId9" imgW="812520" imgH="203040" progId="Equation.3">
                  <p:embed/>
                </p:oleObj>
              </mc:Choice>
              <mc:Fallback>
                <p:oleObj name="Формула" r:id="rId9" imgW="8125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363" y="2590289"/>
                        <a:ext cx="1152525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Группа 7"/>
          <p:cNvGrpSpPr/>
          <p:nvPr/>
        </p:nvGrpSpPr>
        <p:grpSpPr>
          <a:xfrm>
            <a:off x="854046" y="2477269"/>
            <a:ext cx="396000" cy="221506"/>
            <a:chOff x="2699792" y="1772816"/>
            <a:chExt cx="288032" cy="144016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Группа 8"/>
          <p:cNvGrpSpPr/>
          <p:nvPr/>
        </p:nvGrpSpPr>
        <p:grpSpPr>
          <a:xfrm>
            <a:off x="1723624" y="2477269"/>
            <a:ext cx="472112" cy="221506"/>
            <a:chOff x="2699792" y="1772816"/>
            <a:chExt cx="288032" cy="144016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1"/>
          <p:cNvGrpSpPr/>
          <p:nvPr/>
        </p:nvGrpSpPr>
        <p:grpSpPr>
          <a:xfrm>
            <a:off x="2403370" y="2549277"/>
            <a:ext cx="1116000" cy="288000"/>
            <a:chOff x="2699792" y="1772816"/>
            <a:chExt cx="288032" cy="144016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4427984" y="1844824"/>
          <a:ext cx="161607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0" name="Формула" r:id="rId11" imgW="927000" imgH="203040" progId="Equation.3">
                  <p:embed/>
                </p:oleObj>
              </mc:Choice>
              <mc:Fallback>
                <p:oleObj name="Формула" r:id="rId11" imgW="92700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1844824"/>
                        <a:ext cx="1616075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323850" y="3356992"/>
          <a:ext cx="3672086" cy="434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1" name="Формула" r:id="rId13" imgW="1930320" imgH="228600" progId="Equation.3">
                  <p:embed/>
                </p:oleObj>
              </mc:Choice>
              <mc:Fallback>
                <p:oleObj name="Формула" r:id="rId13" imgW="193032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356992"/>
                        <a:ext cx="3672086" cy="43499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251520" y="1628800"/>
          <a:ext cx="2184400" cy="795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2" name="Формула" r:id="rId15" imgW="1079280" imgH="393480" progId="Equation.3">
                  <p:embed/>
                </p:oleObj>
              </mc:Choice>
              <mc:Fallback>
                <p:oleObj name="Формула" r:id="rId15" imgW="107928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628800"/>
                        <a:ext cx="2184400" cy="795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2627784" y="1772816"/>
          <a:ext cx="390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3" name="Формула" r:id="rId17" imgW="190440" imgH="253800" progId="Equation.3">
                  <p:embed/>
                </p:oleObj>
              </mc:Choice>
              <mc:Fallback>
                <p:oleObj name="Формула" r:id="rId17" imgW="190440" imgH="2538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772816"/>
                        <a:ext cx="390525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323528" y="3717032"/>
          <a:ext cx="3672408" cy="377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4" name="Формула" r:id="rId19" imgW="1981080" imgH="203040" progId="Equation.3">
                  <p:embed/>
                </p:oleObj>
              </mc:Choice>
              <mc:Fallback>
                <p:oleObj name="Формула" r:id="rId19" imgW="198108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717032"/>
                        <a:ext cx="3672408" cy="3770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323528" y="4076700"/>
          <a:ext cx="21621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5" name="Формула" r:id="rId21" imgW="1143000" imgH="203040" progId="Equation.3">
                  <p:embed/>
                </p:oleObj>
              </mc:Choice>
              <mc:Fallback>
                <p:oleObj name="Формула" r:id="rId21" imgW="114300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076700"/>
                        <a:ext cx="21621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Object 14"/>
          <p:cNvGraphicFramePr>
            <a:graphicFrameLocks noChangeAspect="1"/>
          </p:cNvGraphicFramePr>
          <p:nvPr/>
        </p:nvGraphicFramePr>
        <p:xfrm>
          <a:off x="2614613" y="4030206"/>
          <a:ext cx="417512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6" name="Формула" r:id="rId23" imgW="203040" imgH="253800" progId="Equation.3">
                  <p:embed/>
                </p:oleObj>
              </mc:Choice>
              <mc:Fallback>
                <p:oleObj name="Формула" r:id="rId23" imgW="203040" imgH="2538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4613" y="4030206"/>
                        <a:ext cx="417512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346993" y="4437063"/>
          <a:ext cx="21367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7" name="Формула" r:id="rId25" imgW="1130040" imgH="203040" progId="Equation.3">
                  <p:embed/>
                </p:oleObj>
              </mc:Choice>
              <mc:Fallback>
                <p:oleObj name="Формула" r:id="rId25" imgW="1130040" imgH="20304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993" y="4437063"/>
                        <a:ext cx="2136775" cy="384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2" name="Object 16"/>
          <p:cNvGraphicFramePr>
            <a:graphicFrameLocks noChangeAspect="1"/>
          </p:cNvGraphicFramePr>
          <p:nvPr/>
        </p:nvGraphicFramePr>
        <p:xfrm>
          <a:off x="117053" y="4724400"/>
          <a:ext cx="740727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8" name="Формула" r:id="rId27" imgW="3848040" imgH="228600" progId="Equation.3">
                  <p:embed/>
                </p:oleObj>
              </mc:Choice>
              <mc:Fallback>
                <p:oleObj name="Формула" r:id="rId27" imgW="3848040" imgH="2286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053" y="4724400"/>
                        <a:ext cx="7407275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282575" y="5084763"/>
          <a:ext cx="3556000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9" name="Формула" r:id="rId29" imgW="2158920" imgH="431640" progId="Equation.3">
                  <p:embed/>
                </p:oleObj>
              </mc:Choice>
              <mc:Fallback>
                <p:oleObj name="Формула" r:id="rId29" imgW="2158920" imgH="4316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" y="5084763"/>
                        <a:ext cx="3556000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4" name="Object 18"/>
          <p:cNvGraphicFramePr>
            <a:graphicFrameLocks noChangeAspect="1"/>
          </p:cNvGraphicFramePr>
          <p:nvPr/>
        </p:nvGraphicFramePr>
        <p:xfrm>
          <a:off x="4270375" y="5059363"/>
          <a:ext cx="3870325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0" name="Формула" r:id="rId31" imgW="2349360" imgH="431640" progId="Equation.3">
                  <p:embed/>
                </p:oleObj>
              </mc:Choice>
              <mc:Fallback>
                <p:oleObj name="Формула" r:id="rId31" imgW="2349360" imgH="4316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0375" y="5059363"/>
                        <a:ext cx="3870325" cy="709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5" name="Object 19"/>
          <p:cNvGraphicFramePr>
            <a:graphicFrameLocks noChangeAspect="1"/>
          </p:cNvGraphicFramePr>
          <p:nvPr/>
        </p:nvGraphicFramePr>
        <p:xfrm>
          <a:off x="8103939" y="5337175"/>
          <a:ext cx="644525" cy="324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1" name="Формула" r:id="rId33" imgW="330120" imgH="164880" progId="Equation.3">
                  <p:embed/>
                </p:oleObj>
              </mc:Choice>
              <mc:Fallback>
                <p:oleObj name="Формула" r:id="rId33" imgW="330120" imgH="1648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3939" y="5337175"/>
                        <a:ext cx="644525" cy="3240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6" name="Object 20"/>
          <p:cNvGraphicFramePr>
            <a:graphicFrameLocks noChangeAspect="1"/>
          </p:cNvGraphicFramePr>
          <p:nvPr/>
        </p:nvGraphicFramePr>
        <p:xfrm>
          <a:off x="4355976" y="5661248"/>
          <a:ext cx="4135438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2" name="Формула" r:id="rId35" imgW="2120760" imgH="203040" progId="Equation.3">
                  <p:embed/>
                </p:oleObj>
              </mc:Choice>
              <mc:Fallback>
                <p:oleObj name="Формула" r:id="rId35" imgW="2120760" imgH="20304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5661248"/>
                        <a:ext cx="4135438" cy="395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7" name="Object 21"/>
          <p:cNvGraphicFramePr>
            <a:graphicFrameLocks noChangeAspect="1"/>
          </p:cNvGraphicFramePr>
          <p:nvPr/>
        </p:nvGraphicFramePr>
        <p:xfrm>
          <a:off x="395536" y="6165304"/>
          <a:ext cx="77184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43" name="Формула" r:id="rId37" imgW="3670200" imgH="203040" progId="Equation.3">
                  <p:embed/>
                </p:oleObj>
              </mc:Choice>
              <mc:Fallback>
                <p:oleObj name="Формула" r:id="rId37" imgW="3670200" imgH="20304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6165304"/>
                        <a:ext cx="771842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AutoShape 55">
            <a:hlinkClick r:id="rId3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11299"/>
            <a:ext cx="87129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8.  Из двух городов одновременно навстречу друг другу отправились два велосипедиста. Проехав некоторую часть пути, первый сделал остановку на 51 минуту, а затем продолжил движение до встречи со вторым велосипедистом. Расстояние между городами составляет 251 км, скорость первого велосипедиста равна 10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 , скорость второго – 20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ч. Определите расстояние от города, из которого выехал второй велосипедист, до места встречи.</a:t>
            </a:r>
          </a:p>
        </p:txBody>
      </p:sp>
      <p:pic>
        <p:nvPicPr>
          <p:cNvPr id="3" name="Picture 2" descr="C:\Users\ирина\Desktop\6 класс\7497_html_55686a43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360" y="2348880"/>
            <a:ext cx="720080" cy="700878"/>
          </a:xfrm>
          <a:prstGeom prst="rect">
            <a:avLst/>
          </a:prstGeom>
          <a:noFill/>
        </p:spPr>
      </p:pic>
      <p:pic>
        <p:nvPicPr>
          <p:cNvPr id="4" name="Picture 3" descr="C:\Users\ирина\Desktop\6 класс\5286619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5536" y="2348880"/>
            <a:ext cx="790376" cy="679723"/>
          </a:xfrm>
          <a:prstGeom prst="rect">
            <a:avLst/>
          </a:prstGeom>
          <a:noFill/>
        </p:spPr>
      </p:pic>
      <p:cxnSp>
        <p:nvCxnSpPr>
          <p:cNvPr id="9" name="Прямая соединительная линия 8"/>
          <p:cNvCxnSpPr/>
          <p:nvPr/>
        </p:nvCxnSpPr>
        <p:spPr>
          <a:xfrm flipV="1">
            <a:off x="395536" y="3068960"/>
            <a:ext cx="8100000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headEnd type="oval"/>
            <a:tailEnd type="oval"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Users\ирина\Desktop\6 класс\7497_html_55686a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97248" y="5460332"/>
            <a:ext cx="502344" cy="488948"/>
          </a:xfrm>
          <a:prstGeom prst="rect">
            <a:avLst/>
          </a:prstGeom>
          <a:noFill/>
        </p:spPr>
      </p:pic>
      <p:pic>
        <p:nvPicPr>
          <p:cNvPr id="14" name="Picture 3" descr="C:\Users\ирина\Desktop\6 класс\528661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97248" y="4725176"/>
            <a:ext cx="502344" cy="43201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203848" y="324491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pSp>
        <p:nvGrpSpPr>
          <p:cNvPr id="5" name="Группа 35"/>
          <p:cNvGrpSpPr/>
          <p:nvPr/>
        </p:nvGrpSpPr>
        <p:grpSpPr>
          <a:xfrm>
            <a:off x="135007" y="3932827"/>
            <a:ext cx="5661129" cy="2160469"/>
            <a:chOff x="279023" y="1504529"/>
            <a:chExt cx="6957273" cy="2572542"/>
          </a:xfrm>
        </p:grpSpPr>
        <p:grpSp>
          <p:nvGrpSpPr>
            <p:cNvPr id="6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30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867"/>
              <p:cNvSpPr>
                <a:spLocks/>
              </p:cNvSpPr>
              <p:nvPr/>
            </p:nvSpPr>
            <p:spPr bwMode="auto">
              <a:xfrm>
                <a:off x="304" y="1404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868"/>
              <p:cNvSpPr>
                <a:spLocks/>
              </p:cNvSpPr>
              <p:nvPr/>
            </p:nvSpPr>
            <p:spPr bwMode="auto">
              <a:xfrm>
                <a:off x="304" y="1811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878"/>
            <p:cNvGrpSpPr>
              <a:grpSpLocks/>
            </p:cNvGrpSpPr>
            <p:nvPr/>
          </p:nvGrpSpPr>
          <p:grpSpPr bwMode="auto">
            <a:xfrm>
              <a:off x="1405036" y="1504530"/>
              <a:ext cx="1149350" cy="887413"/>
              <a:chOff x="854" y="1023"/>
              <a:chExt cx="724" cy="559"/>
            </a:xfrm>
          </p:grpSpPr>
          <p:sp>
            <p:nvSpPr>
              <p:cNvPr id="28" name="Rectangle 879"/>
              <p:cNvSpPr>
                <a:spLocks noChangeArrowheads="1"/>
              </p:cNvSpPr>
              <p:nvPr/>
            </p:nvSpPr>
            <p:spPr bwMode="auto">
              <a:xfrm>
                <a:off x="854" y="1023"/>
                <a:ext cx="479" cy="5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9" name="Rectangle 880"/>
              <p:cNvSpPr>
                <a:spLocks noChangeArrowheads="1"/>
              </p:cNvSpPr>
              <p:nvPr/>
            </p:nvSpPr>
            <p:spPr bwMode="auto">
              <a:xfrm>
                <a:off x="1127" y="1143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8" name="Group 883"/>
            <p:cNvGrpSpPr>
              <a:grpSpLocks/>
            </p:cNvGrpSpPr>
            <p:nvPr/>
          </p:nvGrpSpPr>
          <p:grpSpPr bwMode="auto">
            <a:xfrm>
              <a:off x="5906241" y="1548979"/>
              <a:ext cx="887413" cy="641350"/>
              <a:chOff x="2632" y="1066"/>
              <a:chExt cx="559" cy="404"/>
            </a:xfrm>
          </p:grpSpPr>
          <p:sp>
            <p:nvSpPr>
              <p:cNvPr id="26" name="Rectangle 884"/>
              <p:cNvSpPr>
                <a:spLocks noChangeArrowheads="1"/>
              </p:cNvSpPr>
              <p:nvPr/>
            </p:nvSpPr>
            <p:spPr bwMode="auto">
              <a:xfrm>
                <a:off x="2632" y="1066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7" name="Rectangle 885"/>
              <p:cNvSpPr>
                <a:spLocks noChangeArrowheads="1"/>
              </p:cNvSpPr>
              <p:nvPr/>
            </p:nvSpPr>
            <p:spPr bwMode="auto">
              <a:xfrm>
                <a:off x="2791" y="1201"/>
                <a:ext cx="400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10" name="Group 892"/>
            <p:cNvGrpSpPr>
              <a:grpSpLocks/>
            </p:cNvGrpSpPr>
            <p:nvPr/>
          </p:nvGrpSpPr>
          <p:grpSpPr bwMode="auto">
            <a:xfrm>
              <a:off x="3755081" y="1504529"/>
              <a:ext cx="738188" cy="641350"/>
              <a:chOff x="3603" y="1076"/>
              <a:chExt cx="465" cy="404"/>
            </a:xfrm>
          </p:grpSpPr>
          <p:sp>
            <p:nvSpPr>
              <p:cNvPr id="24" name="Rectangle 893"/>
              <p:cNvSpPr>
                <a:spLocks noChangeArrowheads="1"/>
              </p:cNvSpPr>
              <p:nvPr/>
            </p:nvSpPr>
            <p:spPr bwMode="auto">
              <a:xfrm>
                <a:off x="3603" y="1076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5" name="Rectangle 894"/>
              <p:cNvSpPr>
                <a:spLocks noChangeArrowheads="1"/>
              </p:cNvSpPr>
              <p:nvPr/>
            </p:nvSpPr>
            <p:spPr bwMode="auto">
              <a:xfrm>
                <a:off x="3859" y="1199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21" name="Freeform 872"/>
            <p:cNvSpPr>
              <a:spLocks/>
            </p:cNvSpPr>
            <p:nvPr/>
          </p:nvSpPr>
          <p:spPr bwMode="auto">
            <a:xfrm>
              <a:off x="147565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872"/>
            <p:cNvSpPr>
              <a:spLocks/>
            </p:cNvSpPr>
            <p:nvPr/>
          </p:nvSpPr>
          <p:spPr bwMode="auto">
            <a:xfrm>
              <a:off x="2715146" y="1700808"/>
              <a:ext cx="7926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Freeform 872"/>
            <p:cNvSpPr>
              <a:spLocks/>
            </p:cNvSpPr>
            <p:nvPr/>
          </p:nvSpPr>
          <p:spPr bwMode="auto">
            <a:xfrm>
              <a:off x="5812457" y="1700807"/>
              <a:ext cx="7926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 dirty="0"/>
                <a:t>   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403648" y="5354052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20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403648" y="46755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graphicFrame>
        <p:nvGraphicFramePr>
          <p:cNvPr id="37" name="Объект 36"/>
          <p:cNvGraphicFramePr>
            <a:graphicFrameLocks noChangeAspect="1"/>
          </p:cNvGraphicFramePr>
          <p:nvPr/>
        </p:nvGraphicFramePr>
        <p:xfrm>
          <a:off x="2167657" y="5248175"/>
          <a:ext cx="471488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6" name="Формула" r:id="rId5" imgW="203040" imgH="393480" progId="Equation.3">
                  <p:embed/>
                </p:oleObj>
              </mc:Choice>
              <mc:Fallback>
                <p:oleObj name="Формула" r:id="rId5" imgW="2030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7657" y="5248175"/>
                        <a:ext cx="471488" cy="773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5"/>
          <p:cNvGraphicFramePr>
            <a:graphicFrameLocks noChangeAspect="1"/>
          </p:cNvGraphicFramePr>
          <p:nvPr/>
        </p:nvGraphicFramePr>
        <p:xfrm>
          <a:off x="2051720" y="4526508"/>
          <a:ext cx="114617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7" name="Формула" r:id="rId7" imgW="495000" imgH="393480" progId="Equation.3">
                  <p:embed/>
                </p:oleObj>
              </mc:Choice>
              <mc:Fallback>
                <p:oleObj name="Формула" r:id="rId7" imgW="4950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526508"/>
                        <a:ext cx="1146175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179512" y="457183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7504" y="535036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1926" name="Object 6"/>
          <p:cNvGraphicFramePr>
            <a:graphicFrameLocks noChangeAspect="1"/>
          </p:cNvGraphicFramePr>
          <p:nvPr/>
        </p:nvGraphicFramePr>
        <p:xfrm>
          <a:off x="4636691" y="4806354"/>
          <a:ext cx="1087437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8" name="Формула" r:id="rId9" imgW="469800" imgH="177480" progId="Equation.3">
                  <p:embed/>
                </p:oleObj>
              </mc:Choice>
              <mc:Fallback>
                <p:oleObj name="Формула" r:id="rId9" imgW="46980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6691" y="4806354"/>
                        <a:ext cx="1087437" cy="350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7" name="Object 7"/>
          <p:cNvGraphicFramePr>
            <a:graphicFrameLocks noChangeAspect="1"/>
          </p:cNvGraphicFramePr>
          <p:nvPr/>
        </p:nvGraphicFramePr>
        <p:xfrm>
          <a:off x="5068813" y="5530627"/>
          <a:ext cx="295275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9" name="Формула" r:id="rId11" imgW="126720" imgH="139680" progId="Equation.3">
                  <p:embed/>
                </p:oleObj>
              </mc:Choice>
              <mc:Fallback>
                <p:oleObj name="Формула" r:id="rId11" imgW="126720" imgH="1396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8813" y="5530627"/>
                        <a:ext cx="295275" cy="274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0" name="Object 10"/>
          <p:cNvGraphicFramePr>
            <a:graphicFrameLocks noChangeAspect="1"/>
          </p:cNvGraphicFramePr>
          <p:nvPr/>
        </p:nvGraphicFramePr>
        <p:xfrm>
          <a:off x="5796136" y="3691532"/>
          <a:ext cx="2767013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0" name="Формула" r:id="rId13" imgW="1193760" imgH="393480" progId="Equation.3">
                  <p:embed/>
                </p:oleObj>
              </mc:Choice>
              <mc:Fallback>
                <p:oleObj name="Формула" r:id="rId13" imgW="119376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3691532"/>
                        <a:ext cx="2767013" cy="776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1" name="Object 11"/>
          <p:cNvGraphicFramePr>
            <a:graphicFrameLocks noChangeAspect="1"/>
          </p:cNvGraphicFramePr>
          <p:nvPr/>
        </p:nvGraphicFramePr>
        <p:xfrm>
          <a:off x="5868144" y="4393207"/>
          <a:ext cx="2649537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1" name="Формула" r:id="rId15" imgW="1143000" imgH="393480" progId="Equation.3">
                  <p:embed/>
                </p:oleObj>
              </mc:Choice>
              <mc:Fallback>
                <p:oleObj name="Формула" r:id="rId15" imgW="1143000" imgH="393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4393207"/>
                        <a:ext cx="2649537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4" name="Object 14"/>
          <p:cNvGraphicFramePr>
            <a:graphicFrameLocks noChangeAspect="1"/>
          </p:cNvGraphicFramePr>
          <p:nvPr/>
        </p:nvGraphicFramePr>
        <p:xfrm>
          <a:off x="5940152" y="5599806"/>
          <a:ext cx="150177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2" name="Формула" r:id="rId17" imgW="647640" imgH="177480" progId="Equation.3">
                  <p:embed/>
                </p:oleObj>
              </mc:Choice>
              <mc:Fallback>
                <p:oleObj name="Формула" r:id="rId17" imgW="64764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5599806"/>
                        <a:ext cx="1501775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1" name="Object 13"/>
          <p:cNvGraphicFramePr>
            <a:graphicFrameLocks noChangeAspect="1"/>
          </p:cNvGraphicFramePr>
          <p:nvPr/>
        </p:nvGraphicFramePr>
        <p:xfrm>
          <a:off x="3407346" y="4797152"/>
          <a:ext cx="1236662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3" name="Формула" r:id="rId19" imgW="545760" imgH="393480" progId="Equation.3">
                  <p:embed/>
                </p:oleObj>
              </mc:Choice>
              <mc:Fallback>
                <p:oleObj name="Формула" r:id="rId19" imgW="545760" imgH="39348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7346" y="4797152"/>
                        <a:ext cx="1236662" cy="773113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2" name="Object 14"/>
          <p:cNvGraphicFramePr>
            <a:graphicFrameLocks noChangeAspect="1"/>
          </p:cNvGraphicFramePr>
          <p:nvPr/>
        </p:nvGraphicFramePr>
        <p:xfrm>
          <a:off x="5940152" y="5248969"/>
          <a:ext cx="2767012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4" name="Формула" r:id="rId21" imgW="1193760" imgH="177480" progId="Equation.3">
                  <p:embed/>
                </p:oleObj>
              </mc:Choice>
              <mc:Fallback>
                <p:oleObj name="Формула" r:id="rId21" imgW="1193760" imgH="1774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5248969"/>
                        <a:ext cx="2767012" cy="350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83" name="Object 15"/>
          <p:cNvGraphicFramePr>
            <a:graphicFrameLocks noChangeAspect="1"/>
          </p:cNvGraphicFramePr>
          <p:nvPr/>
        </p:nvGraphicFramePr>
        <p:xfrm>
          <a:off x="5940152" y="5960070"/>
          <a:ext cx="11191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5" name="Формула" r:id="rId23" imgW="482400" imgH="177480" progId="Equation.3">
                  <p:embed/>
                </p:oleObj>
              </mc:Choice>
              <mc:Fallback>
                <p:oleObj name="Формула" r:id="rId23" imgW="482400" imgH="1774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5960070"/>
                        <a:ext cx="1119187" cy="34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3" name="Object 1291"/>
          <p:cNvGraphicFramePr>
            <a:graphicFrameLocks noChangeAspect="1"/>
          </p:cNvGraphicFramePr>
          <p:nvPr/>
        </p:nvGraphicFramePr>
        <p:xfrm>
          <a:off x="273149" y="3213100"/>
          <a:ext cx="170656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6" name="Формула" r:id="rId25" imgW="876240" imgH="393480" progId="Equation.3">
                  <p:embed/>
                </p:oleObj>
              </mc:Choice>
              <mc:Fallback>
                <p:oleObj name="Формула" r:id="rId25" imgW="876240" imgH="393480" progId="Equation.3">
                  <p:embed/>
                  <p:pic>
                    <p:nvPicPr>
                      <p:cNvPr id="0" name="Object 1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149" y="3213100"/>
                        <a:ext cx="1706563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Прямоугольник 46"/>
          <p:cNvSpPr/>
          <p:nvPr/>
        </p:nvSpPr>
        <p:spPr>
          <a:xfrm>
            <a:off x="6224021" y="2924944"/>
            <a:ext cx="3642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авая фигурная скобка 48"/>
          <p:cNvSpPr/>
          <p:nvPr/>
        </p:nvSpPr>
        <p:spPr bwMode="auto">
          <a:xfrm rot="5400000" flipV="1">
            <a:off x="6199977" y="1214968"/>
            <a:ext cx="324000" cy="4176000"/>
          </a:xfrm>
          <a:prstGeom prst="rightBrace">
            <a:avLst>
              <a:gd name="adj1" fmla="val 58334"/>
              <a:gd name="adj2" fmla="val 50000"/>
            </a:avLst>
          </a:prstGeom>
          <a:noFill/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3986" name="Object 18"/>
          <p:cNvGraphicFramePr>
            <a:graphicFrameLocks noChangeAspect="1"/>
          </p:cNvGraphicFramePr>
          <p:nvPr/>
        </p:nvGraphicFramePr>
        <p:xfrm>
          <a:off x="179512" y="6237312"/>
          <a:ext cx="221773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7" name="Формула" r:id="rId27" imgW="1054080" imgH="203040" progId="Equation.3">
                  <p:embed/>
                </p:oleObj>
              </mc:Choice>
              <mc:Fallback>
                <p:oleObj name="Формула" r:id="rId27" imgW="1054080" imgH="2030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6237312"/>
                        <a:ext cx="2217737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Выгнутая вправо стрелка 40"/>
          <p:cNvSpPr/>
          <p:nvPr/>
        </p:nvSpPr>
        <p:spPr bwMode="auto">
          <a:xfrm>
            <a:off x="3053879" y="4869160"/>
            <a:ext cx="372532" cy="1008000"/>
          </a:xfrm>
          <a:prstGeom prst="curvedLeftArrow">
            <a:avLst>
              <a:gd name="adj1" fmla="val 17949"/>
              <a:gd name="adj2" fmla="val 50000"/>
              <a:gd name="adj3" fmla="val 32017"/>
            </a:avLst>
          </a:prstGeom>
          <a:solidFill>
            <a:srgbClr val="002060">
              <a:alpha val="70000"/>
            </a:srgb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3987" name="Object 19"/>
          <p:cNvGraphicFramePr>
            <a:graphicFrameLocks noChangeAspect="1"/>
          </p:cNvGraphicFramePr>
          <p:nvPr/>
        </p:nvGraphicFramePr>
        <p:xfrm>
          <a:off x="8490396" y="4508500"/>
          <a:ext cx="54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78" name="Формула" r:id="rId29" imgW="266400" imgH="253800" progId="Equation.3">
                  <p:embed/>
                </p:oleObj>
              </mc:Choice>
              <mc:Fallback>
                <p:oleObj name="Формула" r:id="rId29" imgW="266400" imgH="2538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0396" y="4508500"/>
                        <a:ext cx="5461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AutoShape 55">
            <a:hlinkClick r:id="rId3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0.16944 0.00301 " pathEditMode="relative" rAng="0" ptsTypes="AA">
                                      <p:cBhvr>
                                        <p:cTn id="17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" y="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1481E-6 L -0.39375 0.00162 " pathEditMode="relative" rAng="0" ptsTypes="AA">
                                      <p:cBhvr>
                                        <p:cTn id="19" dur="1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" y="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0.16944 0.00301 L 0.32691 0.00301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8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3" grpId="0"/>
      <p:bldP spid="44" grpId="0"/>
      <p:bldP spid="47" grpId="0"/>
      <p:bldP spid="49" grpId="0" animBg="1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07504" y="111299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9. Первая труба пропускает на 15 литров воды в минуту меньше, чем вторая труба. Сколько литров воды в минуту пропускает первая труба, если резервуар объёмом 100 литров она заполняет на 6 минут дольше, чем вторая труба 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03848" y="130069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pSp>
        <p:nvGrpSpPr>
          <p:cNvPr id="2" name="Группа 35"/>
          <p:cNvGrpSpPr/>
          <p:nvPr/>
        </p:nvGrpSpPr>
        <p:grpSpPr>
          <a:xfrm>
            <a:off x="279023" y="1700808"/>
            <a:ext cx="6957273" cy="2376263"/>
            <a:chOff x="279023" y="1700808"/>
            <a:chExt cx="6957273" cy="2376263"/>
          </a:xfrm>
        </p:grpSpPr>
        <p:grpSp>
          <p:nvGrpSpPr>
            <p:cNvPr id="3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5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" name="Freeform 867"/>
              <p:cNvSpPr>
                <a:spLocks/>
              </p:cNvSpPr>
              <p:nvPr/>
            </p:nvSpPr>
            <p:spPr bwMode="auto">
              <a:xfrm>
                <a:off x="304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" name="Freeform 868"/>
              <p:cNvSpPr>
                <a:spLocks/>
              </p:cNvSpPr>
              <p:nvPr/>
            </p:nvSpPr>
            <p:spPr bwMode="auto">
              <a:xfrm>
                <a:off x="304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878"/>
            <p:cNvGrpSpPr>
              <a:grpSpLocks/>
            </p:cNvGrpSpPr>
            <p:nvPr/>
          </p:nvGrpSpPr>
          <p:grpSpPr bwMode="auto">
            <a:xfrm>
              <a:off x="1547909" y="1772816"/>
              <a:ext cx="1287463" cy="641350"/>
              <a:chOff x="944" y="1192"/>
              <a:chExt cx="811" cy="404"/>
            </a:xfrm>
          </p:grpSpPr>
          <p:sp>
            <p:nvSpPr>
              <p:cNvPr id="13" name="Rectangle 879"/>
              <p:cNvSpPr>
                <a:spLocks noChangeArrowheads="1"/>
              </p:cNvSpPr>
              <p:nvPr/>
            </p:nvSpPr>
            <p:spPr bwMode="auto">
              <a:xfrm>
                <a:off x="944" y="1192"/>
                <a:ext cx="32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4" name="Rectangle 880"/>
              <p:cNvSpPr>
                <a:spLocks noChangeArrowheads="1"/>
              </p:cNvSpPr>
              <p:nvPr/>
            </p:nvSpPr>
            <p:spPr bwMode="auto">
              <a:xfrm>
                <a:off x="1208" y="1312"/>
                <a:ext cx="547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л/мин</a:t>
                </a:r>
              </a:p>
            </p:txBody>
          </p:sp>
        </p:grpSp>
        <p:grpSp>
          <p:nvGrpSpPr>
            <p:cNvPr id="8" name="Group 883"/>
            <p:cNvGrpSpPr>
              <a:grpSpLocks/>
            </p:cNvGrpSpPr>
            <p:nvPr/>
          </p:nvGrpSpPr>
          <p:grpSpPr bwMode="auto">
            <a:xfrm>
              <a:off x="5868145" y="1772818"/>
              <a:ext cx="709613" cy="646113"/>
              <a:chOff x="2608" y="1207"/>
              <a:chExt cx="447" cy="407"/>
            </a:xfrm>
          </p:grpSpPr>
          <p:sp>
            <p:nvSpPr>
              <p:cNvPr id="18" name="Rectangle 884"/>
              <p:cNvSpPr>
                <a:spLocks noChangeArrowheads="1"/>
              </p:cNvSpPr>
              <p:nvPr/>
            </p:nvSpPr>
            <p:spPr bwMode="auto">
              <a:xfrm>
                <a:off x="2608" y="1207"/>
                <a:ext cx="351" cy="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А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9" name="Rectangle 885"/>
              <p:cNvSpPr>
                <a:spLocks noChangeArrowheads="1"/>
              </p:cNvSpPr>
              <p:nvPr/>
            </p:nvSpPr>
            <p:spPr bwMode="auto">
              <a:xfrm>
                <a:off x="2767" y="1342"/>
                <a:ext cx="288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л</a:t>
                </a:r>
              </a:p>
            </p:txBody>
          </p:sp>
        </p:grpSp>
        <p:grpSp>
          <p:nvGrpSpPr>
            <p:cNvPr id="9" name="Group 892"/>
            <p:cNvGrpSpPr>
              <a:grpSpLocks/>
            </p:cNvGrpSpPr>
            <p:nvPr/>
          </p:nvGrpSpPr>
          <p:grpSpPr bwMode="auto">
            <a:xfrm>
              <a:off x="3851921" y="1772816"/>
              <a:ext cx="1060451" cy="641350"/>
              <a:chOff x="3664" y="1245"/>
              <a:chExt cx="668" cy="404"/>
            </a:xfrm>
          </p:grpSpPr>
          <p:sp>
            <p:nvSpPr>
              <p:cNvPr id="21" name="Rectangle 893"/>
              <p:cNvSpPr>
                <a:spLocks noChangeArrowheads="1"/>
              </p:cNvSpPr>
              <p:nvPr/>
            </p:nvSpPr>
            <p:spPr bwMode="auto">
              <a:xfrm>
                <a:off x="3664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2" name="Rectangle 894"/>
              <p:cNvSpPr>
                <a:spLocks noChangeArrowheads="1"/>
              </p:cNvSpPr>
              <p:nvPr/>
            </p:nvSpPr>
            <p:spPr bwMode="auto">
              <a:xfrm>
                <a:off x="3920" y="1368"/>
                <a:ext cx="412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мин</a:t>
                </a:r>
              </a:p>
            </p:txBody>
          </p:sp>
        </p:grpSp>
        <p:sp>
          <p:nvSpPr>
            <p:cNvPr id="30" name="Freeform 872"/>
            <p:cNvSpPr>
              <a:spLocks/>
            </p:cNvSpPr>
            <p:nvPr/>
          </p:nvSpPr>
          <p:spPr bwMode="auto">
            <a:xfrm>
              <a:off x="147565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872"/>
            <p:cNvSpPr>
              <a:spLocks/>
            </p:cNvSpPr>
            <p:nvPr/>
          </p:nvSpPr>
          <p:spPr bwMode="auto">
            <a:xfrm>
              <a:off x="2915816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872"/>
            <p:cNvSpPr>
              <a:spLocks/>
            </p:cNvSpPr>
            <p:nvPr/>
          </p:nvSpPr>
          <p:spPr bwMode="auto">
            <a:xfrm>
              <a:off x="5364088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835696" y="3337828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х+15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051720" y="25649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80112" y="256490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80112" y="335699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100</a:t>
            </a:r>
          </a:p>
        </p:txBody>
      </p:sp>
      <p:graphicFrame>
        <p:nvGraphicFramePr>
          <p:cNvPr id="40" name="Объект 39"/>
          <p:cNvGraphicFramePr>
            <a:graphicFrameLocks noChangeAspect="1"/>
          </p:cNvGraphicFramePr>
          <p:nvPr/>
        </p:nvGraphicFramePr>
        <p:xfrm>
          <a:off x="2915816" y="3284538"/>
          <a:ext cx="9715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0" name="Формула" r:id="rId3" imgW="419040" imgH="393480" progId="Equation.3">
                  <p:embed/>
                </p:oleObj>
              </mc:Choice>
              <mc:Fallback>
                <p:oleObj name="Формула" r:id="rId3" imgW="4190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284538"/>
                        <a:ext cx="97155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2947566" y="2492375"/>
          <a:ext cx="6477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1" name="Формула" r:id="rId5" imgW="279360" imgH="393480" progId="Equation.3">
                  <p:embed/>
                </p:oleObj>
              </mc:Choice>
              <mc:Fallback>
                <p:oleObj name="Формула" r:id="rId5" imgW="27936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7566" y="2492375"/>
                        <a:ext cx="64770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4211960" y="2996952"/>
            <a:ext cx="1152128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Выгнутая вправо стрелка 41"/>
          <p:cNvSpPr/>
          <p:nvPr/>
        </p:nvSpPr>
        <p:spPr bwMode="auto">
          <a:xfrm>
            <a:off x="3779912" y="2780928"/>
            <a:ext cx="372532" cy="1008000"/>
          </a:xfrm>
          <a:prstGeom prst="curvedLeftArrow">
            <a:avLst>
              <a:gd name="adj1" fmla="val 17949"/>
              <a:gd name="adj2" fmla="val 50000"/>
              <a:gd name="adj3" fmla="val 32017"/>
            </a:avLst>
          </a:prstGeom>
          <a:solidFill>
            <a:srgbClr val="002060">
              <a:alpha val="70000"/>
            </a:srgb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44" name="Объект 43"/>
          <p:cNvGraphicFramePr>
            <a:graphicFrameLocks noChangeAspect="1"/>
          </p:cNvGraphicFramePr>
          <p:nvPr/>
        </p:nvGraphicFramePr>
        <p:xfrm>
          <a:off x="406400" y="5373688"/>
          <a:ext cx="1995488" cy="77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2" name="Формула" r:id="rId7" imgW="1015920" imgH="393480" progId="Equation.3">
                  <p:embed/>
                </p:oleObj>
              </mc:Choice>
              <mc:Fallback>
                <p:oleObj name="Формула" r:id="rId7" imgW="10159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5373688"/>
                        <a:ext cx="1995488" cy="773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315913" y="4365625"/>
          <a:ext cx="23225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3" name="Формула" r:id="rId9" imgW="1180800" imgH="393480" progId="Equation.3">
                  <p:embed/>
                </p:oleObj>
              </mc:Choice>
              <mc:Fallback>
                <p:oleObj name="Формула" r:id="rId9" imgW="118080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4365625"/>
                        <a:ext cx="2322512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6806" name="Picture 6" descr="C:\Users\ирина\Desktop\6 класс\free-vector-water-tap_133719_Water_tap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1560" y="2492599"/>
            <a:ext cx="720080" cy="792385"/>
          </a:xfrm>
          <a:prstGeom prst="rect">
            <a:avLst/>
          </a:prstGeom>
          <a:noFill/>
        </p:spPr>
      </p:pic>
      <p:sp>
        <p:nvSpPr>
          <p:cNvPr id="36" name="TextBox 35"/>
          <p:cNvSpPr txBox="1"/>
          <p:nvPr/>
        </p:nvSpPr>
        <p:spPr>
          <a:xfrm>
            <a:off x="323528" y="24928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3528" y="328498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" name="Picture 6" descr="C:\Users\ирина\Desktop\6 класс\free-vector-water-tap_133719_Water_tap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1560" y="3284984"/>
            <a:ext cx="720080" cy="792385"/>
          </a:xfrm>
          <a:prstGeom prst="rect">
            <a:avLst/>
          </a:prstGeom>
          <a:noFill/>
        </p:spPr>
      </p:pic>
      <p:sp>
        <p:nvSpPr>
          <p:cNvPr id="46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6800" y="6421438"/>
            <a:ext cx="360363" cy="360362"/>
          </a:xfrm>
          <a:prstGeom prst="actionButtonForwardNext">
            <a:avLst/>
          </a:prstGeom>
          <a:gradFill rotWithShape="0">
            <a:gsLst>
              <a:gs pos="0">
                <a:schemeClr val="bg1"/>
              </a:gs>
              <a:gs pos="100000">
                <a:srgbClr val="CC66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39" grpId="0"/>
      <p:bldP spid="43" grpId="0" animBg="1"/>
      <p:bldP spid="42" grpId="0" animBg="1"/>
      <p:bldP spid="36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287338" y="1585913"/>
          <a:ext cx="2341562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2" name="Формула" r:id="rId3" imgW="1015920" imgH="393480" progId="Equation.3">
                  <p:embed/>
                </p:oleObj>
              </mc:Choice>
              <mc:Fallback>
                <p:oleObj name="Формула" r:id="rId3" imgW="101592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338" y="1585913"/>
                        <a:ext cx="2341562" cy="906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1907704" y="1511300"/>
          <a:ext cx="180975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3" name="Формула" r:id="rId5" imgW="126720" imgH="139680" progId="Equation.3">
                  <p:embed/>
                </p:oleObj>
              </mc:Choice>
              <mc:Fallback>
                <p:oleObj name="Формула" r:id="rId5" imgW="126720" imgH="1396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1511300"/>
                        <a:ext cx="180975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855663" y="1484313"/>
          <a:ext cx="558800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4" name="Формула" r:id="rId7" imgW="393480" imgH="177480" progId="Equation.3">
                  <p:embed/>
                </p:oleObj>
              </mc:Choice>
              <mc:Fallback>
                <p:oleObj name="Формула" r:id="rId7" imgW="3934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5663" y="1484313"/>
                        <a:ext cx="558800" cy="252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2564909" y="1684973"/>
          <a:ext cx="82867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5" name="Формула" r:id="rId9" imgW="583920" imgH="203040" progId="Equation.3">
                  <p:embed/>
                </p:oleObj>
              </mc:Choice>
              <mc:Fallback>
                <p:oleObj name="Формула" r:id="rId9" imgW="5839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4909" y="1684973"/>
                        <a:ext cx="828675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Группа 7"/>
          <p:cNvGrpSpPr/>
          <p:nvPr/>
        </p:nvGrpSpPr>
        <p:grpSpPr>
          <a:xfrm>
            <a:off x="827582" y="1484784"/>
            <a:ext cx="504005" cy="221506"/>
            <a:chOff x="2699792" y="1772816"/>
            <a:chExt cx="366590" cy="144016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699795" y="1916832"/>
              <a:ext cx="36658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8"/>
          <p:cNvGrpSpPr/>
          <p:nvPr/>
        </p:nvGrpSpPr>
        <p:grpSpPr>
          <a:xfrm>
            <a:off x="1867640" y="1562274"/>
            <a:ext cx="288032" cy="144016"/>
            <a:chOff x="2699792" y="1772816"/>
            <a:chExt cx="288032" cy="144016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11"/>
          <p:cNvGrpSpPr/>
          <p:nvPr/>
        </p:nvGrpSpPr>
        <p:grpSpPr>
          <a:xfrm>
            <a:off x="2554579" y="1628800"/>
            <a:ext cx="728470" cy="288032"/>
            <a:chOff x="2699792" y="1772816"/>
            <a:chExt cx="288032" cy="144016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699792" y="1772816"/>
              <a:ext cx="0" cy="1440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2699792" y="1916832"/>
              <a:ext cx="28803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252983" y="2462213"/>
          <a:ext cx="43910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6" name="Формула" r:id="rId11" imgW="1904760" imgH="203040" progId="Equation.3">
                  <p:embed/>
                </p:oleObj>
              </mc:Choice>
              <mc:Fallback>
                <p:oleObj name="Формула" r:id="rId11" imgW="19047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983" y="2462213"/>
                        <a:ext cx="439102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725863" y="1773238"/>
          <a:ext cx="236855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7" name="Формула" r:id="rId13" imgW="1358640" imgH="203040" progId="Equation.3">
                  <p:embed/>
                </p:oleObj>
              </mc:Choice>
              <mc:Fallback>
                <p:oleObj name="Формула" r:id="rId13" imgW="13586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863" y="1773238"/>
                        <a:ext cx="2368550" cy="333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251520" y="2780928"/>
          <a:ext cx="444817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8" name="Формула" r:id="rId15" imgW="1930320" imgH="203040" progId="Equation.3">
                  <p:embed/>
                </p:oleObj>
              </mc:Choice>
              <mc:Fallback>
                <p:oleObj name="Формула" r:id="rId15" imgW="19303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2780928"/>
                        <a:ext cx="4448175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246335" y="3140968"/>
          <a:ext cx="29575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39" name="Формула" r:id="rId17" imgW="1282680" imgH="203040" progId="Equation.3">
                  <p:embed/>
                </p:oleObj>
              </mc:Choice>
              <mc:Fallback>
                <p:oleObj name="Формула" r:id="rId17" imgW="12826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335" y="3140968"/>
                        <a:ext cx="2957513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35496" y="3860800"/>
          <a:ext cx="7475538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0" name="Формула" r:id="rId19" imgW="3555720" imgH="228600" progId="Equation.3">
                  <p:embed/>
                </p:oleObj>
              </mc:Choice>
              <mc:Fallback>
                <p:oleObj name="Формула" r:id="rId19" imgW="3555720" imgH="2286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860800"/>
                        <a:ext cx="7475538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9" name="Object 11"/>
          <p:cNvGraphicFramePr>
            <a:graphicFrameLocks noChangeAspect="1"/>
          </p:cNvGraphicFramePr>
          <p:nvPr/>
        </p:nvGraphicFramePr>
        <p:xfrm>
          <a:off x="107504" y="4221163"/>
          <a:ext cx="4725988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1" name="Формула" r:id="rId21" imgW="2247840" imgH="431640" progId="Equation.3">
                  <p:embed/>
                </p:oleObj>
              </mc:Choice>
              <mc:Fallback>
                <p:oleObj name="Формула" r:id="rId21" imgW="2247840" imgH="4316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221163"/>
                        <a:ext cx="4725988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144017" y="5084763"/>
          <a:ext cx="5156200" cy="90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2" name="Формула" r:id="rId23" imgW="2450880" imgH="431640" progId="Equation.3">
                  <p:embed/>
                </p:oleObj>
              </mc:Choice>
              <mc:Fallback>
                <p:oleObj name="Формула" r:id="rId23" imgW="2450880" imgH="4316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017" y="5084763"/>
                        <a:ext cx="5156200" cy="904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4" name="Object 16"/>
          <p:cNvGraphicFramePr>
            <a:graphicFrameLocks noChangeAspect="1"/>
          </p:cNvGraphicFramePr>
          <p:nvPr/>
        </p:nvGraphicFramePr>
        <p:xfrm>
          <a:off x="5346886" y="5373216"/>
          <a:ext cx="3689610" cy="396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3" name="Формула" r:id="rId25" imgW="1892160" imgH="203040" progId="Equation.3">
                  <p:embed/>
                </p:oleObj>
              </mc:Choice>
              <mc:Fallback>
                <p:oleObj name="Формула" r:id="rId25" imgW="189216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6886" y="5373216"/>
                        <a:ext cx="3689610" cy="3960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6" name="Object 18"/>
          <p:cNvGraphicFramePr>
            <a:graphicFrameLocks noChangeAspect="1"/>
          </p:cNvGraphicFramePr>
          <p:nvPr/>
        </p:nvGraphicFramePr>
        <p:xfrm>
          <a:off x="210766" y="6092825"/>
          <a:ext cx="781761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4" name="Формула" r:id="rId27" imgW="3581280" imgH="203040" progId="Equation.3">
                  <p:embed/>
                </p:oleObj>
              </mc:Choice>
              <mc:Fallback>
                <p:oleObj name="Формула" r:id="rId27" imgW="3581280" imgH="20304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766" y="6092825"/>
                        <a:ext cx="781761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07504" y="111299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9. Первая труба пропускает на 15 литров воды в минуту меньше, чем вторая труба. Сколько литров воды в минуту пропускает первая труба, если резервуар объёмом 100 литров она заполняет на 6 минут дольше, чем вторая труба .</a:t>
            </a:r>
          </a:p>
        </p:txBody>
      </p:sp>
      <p:graphicFrame>
        <p:nvGraphicFramePr>
          <p:cNvPr id="77840" name="Object 16"/>
          <p:cNvGraphicFramePr>
            <a:graphicFrameLocks noChangeAspect="1"/>
          </p:cNvGraphicFramePr>
          <p:nvPr/>
        </p:nvGraphicFramePr>
        <p:xfrm>
          <a:off x="3216275" y="3141663"/>
          <a:ext cx="390525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5" name="Формула" r:id="rId29" imgW="190440" imgH="253800" progId="Equation.3">
                  <p:embed/>
                </p:oleObj>
              </mc:Choice>
              <mc:Fallback>
                <p:oleObj name="Формула" r:id="rId29" imgW="190440" imgH="2538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6275" y="3141663"/>
                        <a:ext cx="390525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41" name="Object 17"/>
          <p:cNvGraphicFramePr>
            <a:graphicFrameLocks noChangeAspect="1"/>
          </p:cNvGraphicFramePr>
          <p:nvPr/>
        </p:nvGraphicFramePr>
        <p:xfrm>
          <a:off x="251520" y="3465513"/>
          <a:ext cx="26050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46" name="Формула" r:id="rId31" imgW="1130040" imgH="203040" progId="Equation.3">
                  <p:embed/>
                </p:oleObj>
              </mc:Choice>
              <mc:Fallback>
                <p:oleObj name="Формула" r:id="rId31" imgW="1130040" imgH="20304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3465513"/>
                        <a:ext cx="2605088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AutoShape 55">
            <a:hlinkClick r:id="rId3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4462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10. Поезд, двигаясь равномерно со скоростью 72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проезжает мимо столба за 25 секунд. Найдите длину поезда в метрах</a:t>
            </a:r>
          </a:p>
        </p:txBody>
      </p:sp>
      <p:grpSp>
        <p:nvGrpSpPr>
          <p:cNvPr id="4" name="Группа 30"/>
          <p:cNvGrpSpPr/>
          <p:nvPr/>
        </p:nvGrpSpPr>
        <p:grpSpPr>
          <a:xfrm>
            <a:off x="6228184" y="1181986"/>
            <a:ext cx="815448" cy="2039934"/>
            <a:chOff x="4425350" y="1293962"/>
            <a:chExt cx="815448" cy="1893285"/>
          </a:xfrm>
        </p:grpSpPr>
        <p:sp>
          <p:nvSpPr>
            <p:cNvPr id="5" name="Трапеция 4"/>
            <p:cNvSpPr/>
            <p:nvPr/>
          </p:nvSpPr>
          <p:spPr bwMode="auto">
            <a:xfrm>
              <a:off x="4544218" y="1397794"/>
              <a:ext cx="696580" cy="1771917"/>
            </a:xfrm>
            <a:prstGeom prst="trapezoid">
              <a:avLst>
                <a:gd name="adj" fmla="val 43875"/>
              </a:avLst>
            </a:prstGeom>
            <a:gradFill flip="none" rotWithShape="1">
              <a:gsLst>
                <a:gs pos="0">
                  <a:srgbClr val="FFFFCC"/>
                </a:gs>
                <a:gs pos="50000">
                  <a:srgbClr val="FFFF99"/>
                </a:gs>
                <a:gs pos="100000">
                  <a:srgbClr val="FFFFCC"/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6" name="Группа 26"/>
            <p:cNvGrpSpPr/>
            <p:nvPr/>
          </p:nvGrpSpPr>
          <p:grpSpPr>
            <a:xfrm>
              <a:off x="4425350" y="1293962"/>
              <a:ext cx="544257" cy="1893285"/>
              <a:chOff x="4048125" y="834336"/>
              <a:chExt cx="788866" cy="2267455"/>
            </a:xfrm>
          </p:grpSpPr>
          <p:grpSp>
            <p:nvGrpSpPr>
              <p:cNvPr id="7" name="Группа 22"/>
              <p:cNvGrpSpPr/>
              <p:nvPr/>
            </p:nvGrpSpPr>
            <p:grpSpPr>
              <a:xfrm>
                <a:off x="4051282" y="834336"/>
                <a:ext cx="785709" cy="2267455"/>
                <a:chOff x="3579256" y="940280"/>
                <a:chExt cx="785709" cy="2267455"/>
              </a:xfrm>
            </p:grpSpPr>
            <p:sp>
              <p:nvSpPr>
                <p:cNvPr id="9" name="Полилиния 8"/>
                <p:cNvSpPr/>
                <p:nvPr/>
              </p:nvSpPr>
              <p:spPr bwMode="auto">
                <a:xfrm rot="195181">
                  <a:off x="3579256" y="962845"/>
                  <a:ext cx="562907" cy="2244890"/>
                </a:xfrm>
                <a:custGeom>
                  <a:avLst/>
                  <a:gdLst>
                    <a:gd name="connsiteX0" fmla="*/ 94890 w 664233"/>
                    <a:gd name="connsiteY0" fmla="*/ 2113472 h 2113472"/>
                    <a:gd name="connsiteX1" fmla="*/ 94890 w 664233"/>
                    <a:gd name="connsiteY1" fmla="*/ 431321 h 2113472"/>
                    <a:gd name="connsiteX2" fmla="*/ 664233 w 664233"/>
                    <a:gd name="connsiteY2" fmla="*/ 0 h 2113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4233" h="2113472">
                      <a:moveTo>
                        <a:pt x="94890" y="2113472"/>
                      </a:moveTo>
                      <a:cubicBezTo>
                        <a:pt x="47445" y="1448519"/>
                        <a:pt x="0" y="783566"/>
                        <a:pt x="94890" y="431321"/>
                      </a:cubicBezTo>
                      <a:cubicBezTo>
                        <a:pt x="189781" y="79076"/>
                        <a:pt x="427007" y="39538"/>
                        <a:pt x="664233" y="0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ru-RU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0" name="Скругленный прямоугольник 9"/>
                <p:cNvSpPr/>
                <p:nvPr/>
              </p:nvSpPr>
              <p:spPr bwMode="auto">
                <a:xfrm>
                  <a:off x="4133639" y="940280"/>
                  <a:ext cx="231326" cy="12077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50000"/>
                  </a:schemeClr>
                </a:solidFill>
                <a:ln w="9525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ru-RU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1" name="Полилиния 10"/>
                <p:cNvSpPr/>
                <p:nvPr/>
              </p:nvSpPr>
              <p:spPr bwMode="auto">
                <a:xfrm>
                  <a:off x="3632860" y="983410"/>
                  <a:ext cx="532282" cy="2208633"/>
                </a:xfrm>
                <a:custGeom>
                  <a:avLst/>
                  <a:gdLst>
                    <a:gd name="connsiteX0" fmla="*/ 94890 w 664233"/>
                    <a:gd name="connsiteY0" fmla="*/ 2113472 h 2113472"/>
                    <a:gd name="connsiteX1" fmla="*/ 94890 w 664233"/>
                    <a:gd name="connsiteY1" fmla="*/ 431321 h 2113472"/>
                    <a:gd name="connsiteX2" fmla="*/ 664233 w 664233"/>
                    <a:gd name="connsiteY2" fmla="*/ 0 h 2113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4233" h="2113472">
                      <a:moveTo>
                        <a:pt x="94890" y="2113472"/>
                      </a:moveTo>
                      <a:cubicBezTo>
                        <a:pt x="47445" y="1448519"/>
                        <a:pt x="0" y="783566"/>
                        <a:pt x="94890" y="431321"/>
                      </a:cubicBezTo>
                      <a:cubicBezTo>
                        <a:pt x="189781" y="79076"/>
                        <a:pt x="427007" y="39538"/>
                        <a:pt x="664233" y="0"/>
                      </a:cubicBezTo>
                    </a:path>
                  </a:pathLst>
                </a:custGeom>
                <a:noFill/>
                <a:ln w="38100" cap="flat" cmpd="sng" algn="ctr">
                  <a:solidFill>
                    <a:schemeClr val="bg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ru-RU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8" name="Полилиния 7"/>
              <p:cNvSpPr/>
              <p:nvPr/>
            </p:nvSpPr>
            <p:spPr bwMode="auto">
              <a:xfrm>
                <a:off x="4048125" y="1900238"/>
                <a:ext cx="138113" cy="1185862"/>
              </a:xfrm>
              <a:custGeom>
                <a:avLst/>
                <a:gdLst>
                  <a:gd name="connsiteX0" fmla="*/ 0 w 114300"/>
                  <a:gd name="connsiteY0" fmla="*/ 1128712 h 1128712"/>
                  <a:gd name="connsiteX1" fmla="*/ 114300 w 114300"/>
                  <a:gd name="connsiteY1" fmla="*/ 1128712 h 1128712"/>
                  <a:gd name="connsiteX2" fmla="*/ 47625 w 114300"/>
                  <a:gd name="connsiteY2" fmla="*/ 0 h 1128712"/>
                  <a:gd name="connsiteX3" fmla="*/ 0 w 114300"/>
                  <a:gd name="connsiteY3" fmla="*/ 1128712 h 1128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128712">
                    <a:moveTo>
                      <a:pt x="0" y="1128712"/>
                    </a:moveTo>
                    <a:lnTo>
                      <a:pt x="114300" y="1128712"/>
                    </a:lnTo>
                    <a:lnTo>
                      <a:pt x="47625" y="0"/>
                    </a:lnTo>
                    <a:lnTo>
                      <a:pt x="0" y="1128712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 cap="flat" cmpd="sng" algn="ctr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12" name="Группа 11"/>
          <p:cNvGrpSpPr/>
          <p:nvPr/>
        </p:nvGrpSpPr>
        <p:grpSpPr>
          <a:xfrm>
            <a:off x="-36512" y="3155401"/>
            <a:ext cx="9144000" cy="66722"/>
            <a:chOff x="-937424" y="6301107"/>
            <a:chExt cx="12234013" cy="81179"/>
          </a:xfrm>
        </p:grpSpPr>
        <p:pic>
          <p:nvPicPr>
            <p:cNvPr id="13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3585" b="12737"/>
            <a:stretch>
              <a:fillRect/>
            </a:stretch>
          </p:blipFill>
          <p:spPr bwMode="auto">
            <a:xfrm>
              <a:off x="-937424" y="6301107"/>
              <a:ext cx="4097867" cy="8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4134" b="13100"/>
            <a:stretch>
              <a:fillRect/>
            </a:stretch>
          </p:blipFill>
          <p:spPr bwMode="auto">
            <a:xfrm>
              <a:off x="3148322" y="6303032"/>
              <a:ext cx="4073580" cy="76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07" t="80951" r="3585" b="12737"/>
            <a:stretch>
              <a:fillRect/>
            </a:stretch>
          </p:blipFill>
          <p:spPr bwMode="auto">
            <a:xfrm>
              <a:off x="7217139" y="6304457"/>
              <a:ext cx="4079450" cy="7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" name="Picture 2" descr="C:\Users\ирина\Desktop\6 класс\toge (4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180512" y="2260476"/>
            <a:ext cx="5410200" cy="9525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995936" y="324491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9462" name="Object 1270"/>
          <p:cNvGraphicFramePr>
            <a:graphicFrameLocks noChangeAspect="1"/>
          </p:cNvGraphicFramePr>
          <p:nvPr/>
        </p:nvGraphicFramePr>
        <p:xfrm>
          <a:off x="358775" y="3836988"/>
          <a:ext cx="93980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3" name="Формула" r:id="rId5" imgW="482400" imgH="203040" progId="Equation.3">
                  <p:embed/>
                </p:oleObj>
              </mc:Choice>
              <mc:Fallback>
                <p:oleObj name="Формула" r:id="rId5" imgW="482400" imgH="203040" progId="Equation.3">
                  <p:embed/>
                  <p:pic>
                    <p:nvPicPr>
                      <p:cNvPr id="0" name="Object 1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" y="3836988"/>
                        <a:ext cx="939800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3" name="Object 1291"/>
          <p:cNvGraphicFramePr>
            <a:graphicFrameLocks noChangeAspect="1"/>
          </p:cNvGraphicFramePr>
          <p:nvPr/>
        </p:nvGraphicFramePr>
        <p:xfrm>
          <a:off x="1274763" y="3648695"/>
          <a:ext cx="12112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4" name="Формула" r:id="rId7" imgW="622080" imgH="393480" progId="Equation.3">
                  <p:embed/>
                </p:oleObj>
              </mc:Choice>
              <mc:Fallback>
                <p:oleObj name="Формула" r:id="rId7" imgW="622080" imgH="393480" progId="Equation.3">
                  <p:embed/>
                  <p:pic>
                    <p:nvPicPr>
                      <p:cNvPr id="0" name="Object 1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763" y="3648695"/>
                        <a:ext cx="1211262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4" name="Object 1292"/>
          <p:cNvGraphicFramePr>
            <a:graphicFrameLocks noChangeAspect="1"/>
          </p:cNvGraphicFramePr>
          <p:nvPr/>
        </p:nvGraphicFramePr>
        <p:xfrm>
          <a:off x="2513013" y="3648075"/>
          <a:ext cx="12604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5" name="Формула" r:id="rId9" imgW="647640" imgH="393480" progId="Equation.3">
                  <p:embed/>
                </p:oleObj>
              </mc:Choice>
              <mc:Fallback>
                <p:oleObj name="Формула" r:id="rId9" imgW="647640" imgH="393480" progId="Equation.3">
                  <p:embed/>
                  <p:pic>
                    <p:nvPicPr>
                      <p:cNvPr id="0" name="Object 1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3013" y="3648075"/>
                        <a:ext cx="1260475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5" name="Object 1293"/>
          <p:cNvGraphicFramePr>
            <a:graphicFrameLocks noChangeAspect="1"/>
          </p:cNvGraphicFramePr>
          <p:nvPr/>
        </p:nvGraphicFramePr>
        <p:xfrm>
          <a:off x="3865563" y="3657600"/>
          <a:ext cx="96678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6" name="Формула" r:id="rId11" imgW="495000" imgH="393480" progId="Equation.3">
                  <p:embed/>
                </p:oleObj>
              </mc:Choice>
              <mc:Fallback>
                <p:oleObj name="Формула" r:id="rId11" imgW="495000" imgH="393480" progId="Equation.3">
                  <p:embed/>
                  <p:pic>
                    <p:nvPicPr>
                      <p:cNvPr id="0" name="Object 1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5563" y="3657600"/>
                        <a:ext cx="966787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7" name="Object 1295"/>
          <p:cNvGraphicFramePr>
            <a:graphicFrameLocks noChangeAspect="1"/>
          </p:cNvGraphicFramePr>
          <p:nvPr/>
        </p:nvGraphicFramePr>
        <p:xfrm>
          <a:off x="335088" y="4505325"/>
          <a:ext cx="3163887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7" name="Формула" r:id="rId13" imgW="1625400" imgH="393480" progId="Equation.3">
                  <p:embed/>
                </p:oleObj>
              </mc:Choice>
              <mc:Fallback>
                <p:oleObj name="Формула" r:id="rId13" imgW="1625400" imgH="393480" progId="Equation.3">
                  <p:embed/>
                  <p:pic>
                    <p:nvPicPr>
                      <p:cNvPr id="0" name="Object 12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088" y="4505325"/>
                        <a:ext cx="3163887" cy="862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8" name="Object 1296"/>
          <p:cNvGraphicFramePr>
            <a:graphicFrameLocks noChangeAspect="1"/>
          </p:cNvGraphicFramePr>
          <p:nvPr/>
        </p:nvGraphicFramePr>
        <p:xfrm>
          <a:off x="3516437" y="4713288"/>
          <a:ext cx="141560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8" name="Формула" r:id="rId15" imgW="622080" imgH="203040" progId="Equation.3">
                  <p:embed/>
                </p:oleObj>
              </mc:Choice>
              <mc:Fallback>
                <p:oleObj name="Формула" r:id="rId15" imgW="622080" imgH="203040" progId="Equation.3">
                  <p:embed/>
                  <p:pic>
                    <p:nvPicPr>
                      <p:cNvPr id="0" name="Object 1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6437" y="4713288"/>
                        <a:ext cx="1415603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0" name="Object 8"/>
          <p:cNvGraphicFramePr>
            <a:graphicFrameLocks noChangeAspect="1"/>
          </p:cNvGraphicFramePr>
          <p:nvPr/>
        </p:nvGraphicFramePr>
        <p:xfrm>
          <a:off x="323528" y="5516563"/>
          <a:ext cx="41941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09" name="Формула" r:id="rId17" imgW="1993680" imgH="203040" progId="Equation.3">
                  <p:embed/>
                </p:oleObj>
              </mc:Choice>
              <mc:Fallback>
                <p:oleObj name="Формула" r:id="rId17" imgW="19936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5516563"/>
                        <a:ext cx="41941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AutoShape 5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96528 -0.00416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3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1000"/>
                                        <p:tgtEl>
                                          <p:spTgt spid="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4" dur="2000"/>
                                        <p:tgtEl>
                                          <p:spTgt spid="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4624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11. Поезд, двигаясь равномерно со скоростью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141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проезжает мимо пешехода, идущего в том же направлении параллельно путям со скоростью 6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за 12 секунд. Найдите длину поезда в метрах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-36512" y="2291306"/>
            <a:ext cx="9144000" cy="66722"/>
            <a:chOff x="-937424" y="6301107"/>
            <a:chExt cx="12234013" cy="81179"/>
          </a:xfrm>
        </p:grpSpPr>
        <p:pic>
          <p:nvPicPr>
            <p:cNvPr id="4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3585" b="12737"/>
            <a:stretch>
              <a:fillRect/>
            </a:stretch>
          </p:blipFill>
          <p:spPr bwMode="auto">
            <a:xfrm>
              <a:off x="-937424" y="6301107"/>
              <a:ext cx="4097867" cy="8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4134" b="13100"/>
            <a:stretch>
              <a:fillRect/>
            </a:stretch>
          </p:blipFill>
          <p:spPr bwMode="auto">
            <a:xfrm>
              <a:off x="3148322" y="6303032"/>
              <a:ext cx="4073580" cy="76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07" t="80951" r="3585" b="12737"/>
            <a:stretch>
              <a:fillRect/>
            </a:stretch>
          </p:blipFill>
          <p:spPr bwMode="auto">
            <a:xfrm>
              <a:off x="7217139" y="6304457"/>
              <a:ext cx="4079450" cy="7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C:\Users\ирина\Desktop\6 класс\toge (4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9180512" y="1468388"/>
            <a:ext cx="5410200" cy="952500"/>
          </a:xfrm>
          <a:prstGeom prst="rect">
            <a:avLst/>
          </a:prstGeom>
          <a:noFill/>
        </p:spPr>
      </p:pic>
      <p:pic>
        <p:nvPicPr>
          <p:cNvPr id="9" name="Picture 111" descr="aluno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87185" flipH="1">
            <a:off x="8441732" y="2449182"/>
            <a:ext cx="539750" cy="950912"/>
          </a:xfrm>
          <a:prstGeom prst="rect">
            <a:avLst/>
          </a:prstGeom>
          <a:noFill/>
        </p:spPr>
      </p:pic>
      <p:pic>
        <p:nvPicPr>
          <p:cNvPr id="10" name="Picture 3" descr="C:\Users\ирина\Desktop\6 класс\gif-animado-imagenes-de-archivos_23815_3_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868144" y="2420888"/>
            <a:ext cx="567272" cy="936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95936" y="324491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12" name="Object 1270"/>
          <p:cNvGraphicFramePr>
            <a:graphicFrameLocks noChangeAspect="1"/>
          </p:cNvGraphicFramePr>
          <p:nvPr/>
        </p:nvGraphicFramePr>
        <p:xfrm>
          <a:off x="211138" y="3836988"/>
          <a:ext cx="123666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4" name="Формула" r:id="rId7" imgW="634680" imgH="203040" progId="Equation.3">
                  <p:embed/>
                </p:oleObj>
              </mc:Choice>
              <mc:Fallback>
                <p:oleObj name="Формула" r:id="rId7" imgW="634680" imgH="203040" progId="Equation.3">
                  <p:embed/>
                  <p:pic>
                    <p:nvPicPr>
                      <p:cNvPr id="0" name="Object 1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8" y="3836988"/>
                        <a:ext cx="1236662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91"/>
          <p:cNvGraphicFramePr>
            <a:graphicFrameLocks noChangeAspect="1"/>
          </p:cNvGraphicFramePr>
          <p:nvPr/>
        </p:nvGraphicFramePr>
        <p:xfrm>
          <a:off x="1475656" y="3648695"/>
          <a:ext cx="12112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5" name="Формула" r:id="rId9" imgW="622080" imgH="393480" progId="Equation.3">
                  <p:embed/>
                </p:oleObj>
              </mc:Choice>
              <mc:Fallback>
                <p:oleObj name="Формула" r:id="rId9" imgW="622080" imgH="393480" progId="Equation.3">
                  <p:embed/>
                  <p:pic>
                    <p:nvPicPr>
                      <p:cNvPr id="0" name="Object 1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648695"/>
                        <a:ext cx="1211262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292"/>
          <p:cNvGraphicFramePr>
            <a:graphicFrameLocks noChangeAspect="1"/>
          </p:cNvGraphicFramePr>
          <p:nvPr/>
        </p:nvGraphicFramePr>
        <p:xfrm>
          <a:off x="2713906" y="3648075"/>
          <a:ext cx="12604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6" name="Формула" r:id="rId11" imgW="647640" imgH="393480" progId="Equation.3">
                  <p:embed/>
                </p:oleObj>
              </mc:Choice>
              <mc:Fallback>
                <p:oleObj name="Формула" r:id="rId11" imgW="647640" imgH="393480" progId="Equation.3">
                  <p:embed/>
                  <p:pic>
                    <p:nvPicPr>
                      <p:cNvPr id="0" name="Object 1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3906" y="3648075"/>
                        <a:ext cx="1260475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93"/>
          <p:cNvGraphicFramePr>
            <a:graphicFrameLocks noChangeAspect="1"/>
          </p:cNvGraphicFramePr>
          <p:nvPr/>
        </p:nvGraphicFramePr>
        <p:xfrm>
          <a:off x="4053756" y="3657600"/>
          <a:ext cx="992187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7" name="Формула" r:id="rId13" imgW="507960" imgH="393480" progId="Equation.3">
                  <p:embed/>
                </p:oleObj>
              </mc:Choice>
              <mc:Fallback>
                <p:oleObj name="Формула" r:id="rId13" imgW="507960" imgH="393480" progId="Equation.3">
                  <p:embed/>
                  <p:pic>
                    <p:nvPicPr>
                      <p:cNvPr id="0" name="Object 1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3756" y="3657600"/>
                        <a:ext cx="992187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62" name="Object 1270"/>
          <p:cNvGraphicFramePr>
            <a:graphicFrameLocks noChangeAspect="1"/>
          </p:cNvGraphicFramePr>
          <p:nvPr/>
        </p:nvGraphicFramePr>
        <p:xfrm>
          <a:off x="173955" y="4437063"/>
          <a:ext cx="69183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8" name="Формула" r:id="rId15" imgW="2971800" imgH="203040" progId="Equation.3">
                  <p:embed/>
                </p:oleObj>
              </mc:Choice>
              <mc:Fallback>
                <p:oleObj name="Формула" r:id="rId15" imgW="297180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955" y="4437063"/>
                        <a:ext cx="691832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5" name="Object 1293"/>
          <p:cNvGraphicFramePr>
            <a:graphicFrameLocks noChangeAspect="1"/>
          </p:cNvGraphicFramePr>
          <p:nvPr/>
        </p:nvGraphicFramePr>
        <p:xfrm>
          <a:off x="238125" y="4941888"/>
          <a:ext cx="37703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9" name="Формула" r:id="rId17" imgW="1841400" imgH="393480" progId="Equation.3">
                  <p:embed/>
                </p:oleObj>
              </mc:Choice>
              <mc:Fallback>
                <p:oleObj name="Формула" r:id="rId17" imgW="18414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" y="4941888"/>
                        <a:ext cx="3770313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8" name="Object 1296"/>
          <p:cNvGraphicFramePr>
            <a:graphicFrameLocks noChangeAspect="1"/>
          </p:cNvGraphicFramePr>
          <p:nvPr/>
        </p:nvGraphicFramePr>
        <p:xfrm>
          <a:off x="4020046" y="5146005"/>
          <a:ext cx="14160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40" name="Формула" r:id="rId19" imgW="622080" imgH="203040" progId="Equation.3">
                  <p:embed/>
                </p:oleObj>
              </mc:Choice>
              <mc:Fallback>
                <p:oleObj name="Формула" r:id="rId19" imgW="622080" imgH="203040" progId="Equation.3">
                  <p:embed/>
                  <p:pic>
                    <p:nvPicPr>
                      <p:cNvPr id="0" name="Object 1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0046" y="5146005"/>
                        <a:ext cx="14160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251520" y="5949280"/>
          <a:ext cx="41941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41" name="Формула" r:id="rId21" imgW="1993680" imgH="203040" progId="Equation.3">
                  <p:embed/>
                </p:oleObj>
              </mc:Choice>
              <mc:Fallback>
                <p:oleObj name="Формула" r:id="rId21" imgW="19936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949280"/>
                        <a:ext cx="41941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AutoShape 55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52 1.11111E-6 L 2.22222E-6 1.11111E-6 " pathEditMode="relative" rAng="0" ptsTypes="AA">
                                      <p:cBhvr>
                                        <p:cTn id="14" dur="5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61111E-6 3.7037E-6 L -1.02813 -0.00649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4" y="-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1000"/>
                                        <p:tgtEl>
                                          <p:spTgt spid="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4624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12. Поезд, двигаясь равномерно со скоростью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ч, проезжает мимо пешехода, идущего параллельно путям со скоростью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навстречу поезду, за 90 секунд. Найдите длину поезда в метрах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-36512" y="2291306"/>
            <a:ext cx="9144000" cy="66722"/>
            <a:chOff x="-937424" y="6301107"/>
            <a:chExt cx="12234013" cy="81179"/>
          </a:xfrm>
        </p:grpSpPr>
        <p:pic>
          <p:nvPicPr>
            <p:cNvPr id="4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3585" b="12737"/>
            <a:stretch>
              <a:fillRect/>
            </a:stretch>
          </p:blipFill>
          <p:spPr bwMode="auto">
            <a:xfrm>
              <a:off x="-937424" y="6301107"/>
              <a:ext cx="4097867" cy="81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791" t="80606" r="4134" b="13100"/>
            <a:stretch>
              <a:fillRect/>
            </a:stretch>
          </p:blipFill>
          <p:spPr bwMode="auto">
            <a:xfrm>
              <a:off x="3148322" y="6303032"/>
              <a:ext cx="4073580" cy="76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07" t="80951" r="3585" b="12737"/>
            <a:stretch>
              <a:fillRect/>
            </a:stretch>
          </p:blipFill>
          <p:spPr bwMode="auto">
            <a:xfrm>
              <a:off x="7217139" y="6304457"/>
              <a:ext cx="4079450" cy="7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C:\Users\ирина\Desktop\6 класс\toge (4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410200" y="1396380"/>
            <a:ext cx="5410200" cy="952500"/>
          </a:xfrm>
          <a:prstGeom prst="rect">
            <a:avLst/>
          </a:prstGeom>
          <a:noFill/>
        </p:spPr>
      </p:pic>
      <p:pic>
        <p:nvPicPr>
          <p:cNvPr id="9" name="Picture 111" descr="aluno0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87185" flipH="1">
            <a:off x="8441732" y="2449182"/>
            <a:ext cx="539750" cy="950912"/>
          </a:xfrm>
          <a:prstGeom prst="rect">
            <a:avLst/>
          </a:prstGeom>
          <a:noFill/>
        </p:spPr>
      </p:pic>
      <p:pic>
        <p:nvPicPr>
          <p:cNvPr id="10" name="Picture 3" descr="C:\Users\ирина\Desktop\6 класс\gif-animado-imagenes-de-archivos_23815_3_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23728" y="2420888"/>
            <a:ext cx="567272" cy="936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995936" y="324491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12" name="Object 1270"/>
          <p:cNvGraphicFramePr>
            <a:graphicFrameLocks noChangeAspect="1"/>
          </p:cNvGraphicFramePr>
          <p:nvPr/>
        </p:nvGraphicFramePr>
        <p:xfrm>
          <a:off x="176213" y="3836988"/>
          <a:ext cx="130968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6" name="Формула" r:id="rId7" imgW="672840" imgH="203040" progId="Equation.3">
                  <p:embed/>
                </p:oleObj>
              </mc:Choice>
              <mc:Fallback>
                <p:oleObj name="Формула" r:id="rId7" imgW="672840" imgH="203040" progId="Equation.3">
                  <p:embed/>
                  <p:pic>
                    <p:nvPicPr>
                      <p:cNvPr id="0" name="Object 1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3" y="3836988"/>
                        <a:ext cx="1309687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91"/>
          <p:cNvGraphicFramePr>
            <a:graphicFrameLocks noChangeAspect="1"/>
          </p:cNvGraphicFramePr>
          <p:nvPr/>
        </p:nvGraphicFramePr>
        <p:xfrm>
          <a:off x="1579662" y="3648695"/>
          <a:ext cx="12112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7" name="Формула" r:id="rId9" imgW="622080" imgH="393480" progId="Equation.3">
                  <p:embed/>
                </p:oleObj>
              </mc:Choice>
              <mc:Fallback>
                <p:oleObj name="Формула" r:id="rId9" imgW="622080" imgH="393480" progId="Equation.3">
                  <p:embed/>
                  <p:pic>
                    <p:nvPicPr>
                      <p:cNvPr id="0" name="Object 12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9662" y="3648695"/>
                        <a:ext cx="1211262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292"/>
          <p:cNvGraphicFramePr>
            <a:graphicFrameLocks noChangeAspect="1"/>
          </p:cNvGraphicFramePr>
          <p:nvPr/>
        </p:nvGraphicFramePr>
        <p:xfrm>
          <a:off x="2817912" y="3648075"/>
          <a:ext cx="12604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8" name="Формула" r:id="rId11" imgW="647640" imgH="393480" progId="Equation.3">
                  <p:embed/>
                </p:oleObj>
              </mc:Choice>
              <mc:Fallback>
                <p:oleObj name="Формула" r:id="rId11" imgW="647640" imgH="393480" progId="Equation.3">
                  <p:embed/>
                  <p:pic>
                    <p:nvPicPr>
                      <p:cNvPr id="0" name="Object 12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7912" y="3648075"/>
                        <a:ext cx="1260475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93"/>
          <p:cNvGraphicFramePr>
            <a:graphicFrameLocks noChangeAspect="1"/>
          </p:cNvGraphicFramePr>
          <p:nvPr/>
        </p:nvGraphicFramePr>
        <p:xfrm>
          <a:off x="4089078" y="3657600"/>
          <a:ext cx="8429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09" name="Формула" r:id="rId13" imgW="431640" imgH="393480" progId="Equation.3">
                  <p:embed/>
                </p:oleObj>
              </mc:Choice>
              <mc:Fallback>
                <p:oleObj name="Формула" r:id="rId13" imgW="431640" imgH="393480" progId="Equation.3">
                  <p:embed/>
                  <p:pic>
                    <p:nvPicPr>
                      <p:cNvPr id="0" name="Object 12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9078" y="3657600"/>
                        <a:ext cx="842962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62" name="Object 1270"/>
          <p:cNvGraphicFramePr>
            <a:graphicFrameLocks noChangeAspect="1"/>
          </p:cNvGraphicFramePr>
          <p:nvPr/>
        </p:nvGraphicFramePr>
        <p:xfrm>
          <a:off x="179512" y="4437063"/>
          <a:ext cx="66516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10" name="Формула" r:id="rId15" imgW="2857320" imgH="203040" progId="Equation.3">
                  <p:embed/>
                </p:oleObj>
              </mc:Choice>
              <mc:Fallback>
                <p:oleObj name="Формула" r:id="rId15" imgW="28573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4437063"/>
                        <a:ext cx="665162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5" name="Object 1293"/>
          <p:cNvGraphicFramePr>
            <a:graphicFrameLocks noChangeAspect="1"/>
          </p:cNvGraphicFramePr>
          <p:nvPr/>
        </p:nvGraphicFramePr>
        <p:xfrm>
          <a:off x="251520" y="4941888"/>
          <a:ext cx="3198813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11" name="Формула" r:id="rId17" imgW="1562040" imgH="393480" progId="Equation.3">
                  <p:embed/>
                </p:oleObj>
              </mc:Choice>
              <mc:Fallback>
                <p:oleObj name="Формула" r:id="rId17" imgW="156204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941888"/>
                        <a:ext cx="3198813" cy="86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88" name="Object 1296"/>
          <p:cNvGraphicFramePr>
            <a:graphicFrameLocks noChangeAspect="1"/>
          </p:cNvGraphicFramePr>
          <p:nvPr/>
        </p:nvGraphicFramePr>
        <p:xfrm>
          <a:off x="3747691" y="5146005"/>
          <a:ext cx="14160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12" name="Формула" r:id="rId19" imgW="622080" imgH="203040" progId="Equation.3">
                  <p:embed/>
                </p:oleObj>
              </mc:Choice>
              <mc:Fallback>
                <p:oleObj name="Формула" r:id="rId19" imgW="622080" imgH="203040" progId="Equation.3">
                  <p:embed/>
                  <p:pic>
                    <p:nvPicPr>
                      <p:cNvPr id="0" name="Object 12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7691" y="5146005"/>
                        <a:ext cx="141605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251520" y="5949280"/>
          <a:ext cx="41941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13" name="Формула" r:id="rId21" imgW="1993680" imgH="203040" progId="Equation.3">
                  <p:embed/>
                </p:oleObj>
              </mc:Choice>
              <mc:Fallback>
                <p:oleObj name="Формула" r:id="rId21" imgW="19936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5949280"/>
                        <a:ext cx="41941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AutoShape 55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1.221 -0.00649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" y="-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8108 1.11111E-6 L 2.22222E-6 1.11111E-6 " pathEditMode="relative" rAng="0" ptsTypes="AA">
                                      <p:cBhvr>
                                        <p:cTn id="16" dur="5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1000"/>
                                        <p:tgtEl>
                                          <p:spTgt spid="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1000"/>
                                        <p:tgtEl>
                                          <p:spTgt spid="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44624"/>
            <a:ext cx="87129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13. Два бегуна одновременно стартовали в одном направлении из одного и того же места круговой трассы в беге на несколько кругов. Спустя  1час, когда одному из них оставалось 3 км до окончания первого круга, ему сообщили, что второй бегун прошёл первый круг 6 минут назад.  Найдите скорость первого бегуна, если известно, что она на 5 км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 меньше скорости второго .</a:t>
            </a:r>
          </a:p>
        </p:txBody>
      </p:sp>
      <p:sp>
        <p:nvSpPr>
          <p:cNvPr id="3" name="Овал 2"/>
          <p:cNvSpPr/>
          <p:nvPr/>
        </p:nvSpPr>
        <p:spPr>
          <a:xfrm>
            <a:off x="467544" y="3573360"/>
            <a:ext cx="3060000" cy="3096000"/>
          </a:xfrm>
          <a:prstGeom prst="ellipse">
            <a:avLst/>
          </a:prstGeom>
          <a:noFill/>
          <a:ln w="2063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1439312" y="2060848"/>
            <a:ext cx="1080120" cy="6120680"/>
            <a:chOff x="2339752" y="494940"/>
            <a:chExt cx="1080120" cy="5202340"/>
          </a:xfrm>
        </p:grpSpPr>
        <p:pic>
          <p:nvPicPr>
            <p:cNvPr id="5" name="Picture 3" descr="C:\Users\ирина\Desktop\6 класс\i (1)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FFC"/>
                </a:clrFrom>
                <a:clrTo>
                  <a:srgbClr val="FDFFF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39752" y="494940"/>
              <a:ext cx="1080120" cy="1382296"/>
            </a:xfrm>
            <a:prstGeom prst="rect">
              <a:avLst/>
            </a:prstGeom>
            <a:noFill/>
          </p:spPr>
        </p:pic>
        <p:sp>
          <p:nvSpPr>
            <p:cNvPr id="6" name="Овал 5"/>
            <p:cNvSpPr/>
            <p:nvPr/>
          </p:nvSpPr>
          <p:spPr>
            <a:xfrm>
              <a:off x="2987824" y="4473144"/>
              <a:ext cx="360040" cy="1224136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367304" y="2348880"/>
            <a:ext cx="1440160" cy="5550098"/>
            <a:chOff x="2339752" y="620688"/>
            <a:chExt cx="1440160" cy="5550098"/>
          </a:xfrm>
        </p:grpSpPr>
        <p:pic>
          <p:nvPicPr>
            <p:cNvPr id="8" name="Picture 2" descr="C:\Users\ирина\Desktop\6 класс\photo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339752" y="620688"/>
              <a:ext cx="1440160" cy="1347842"/>
            </a:xfrm>
            <a:prstGeom prst="rect">
              <a:avLst/>
            </a:prstGeom>
            <a:noFill/>
          </p:spPr>
        </p:pic>
        <p:sp>
          <p:nvSpPr>
            <p:cNvPr id="9" name="Овал 8"/>
            <p:cNvSpPr/>
            <p:nvPr/>
          </p:nvSpPr>
          <p:spPr>
            <a:xfrm>
              <a:off x="2987824" y="5234682"/>
              <a:ext cx="576064" cy="936104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191250" y="1916832"/>
          <a:ext cx="26082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1" name="Формула" r:id="rId5" imgW="1346040" imgH="203040" progId="Equation.3">
                  <p:embed/>
                </p:oleObj>
              </mc:Choice>
              <mc:Fallback>
                <p:oleObj name="Формула" r:id="rId5" imgW="134604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250" y="1916832"/>
                        <a:ext cx="2608263" cy="392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203848" y="1916832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3707905" y="2276872"/>
            <a:ext cx="5040560" cy="2376263"/>
            <a:chOff x="279023" y="1700808"/>
            <a:chExt cx="6957273" cy="2376263"/>
          </a:xfrm>
        </p:grpSpPr>
        <p:grpSp>
          <p:nvGrpSpPr>
            <p:cNvPr id="13" name="Group 865"/>
            <p:cNvGrpSpPr>
              <a:grpSpLocks/>
            </p:cNvGrpSpPr>
            <p:nvPr/>
          </p:nvGrpSpPr>
          <p:grpSpPr bwMode="auto">
            <a:xfrm>
              <a:off x="279023" y="1700808"/>
              <a:ext cx="6957273" cy="2376263"/>
              <a:chOff x="299" y="1176"/>
              <a:chExt cx="2869" cy="1041"/>
            </a:xfrm>
          </p:grpSpPr>
          <p:sp>
            <p:nvSpPr>
              <p:cNvPr id="26" name="Freeform 866"/>
              <p:cNvSpPr>
                <a:spLocks/>
              </p:cNvSpPr>
              <p:nvPr/>
            </p:nvSpPr>
            <p:spPr bwMode="auto">
              <a:xfrm>
                <a:off x="299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867"/>
              <p:cNvSpPr>
                <a:spLocks/>
              </p:cNvSpPr>
              <p:nvPr/>
            </p:nvSpPr>
            <p:spPr bwMode="auto">
              <a:xfrm>
                <a:off x="304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868"/>
              <p:cNvSpPr>
                <a:spLocks/>
              </p:cNvSpPr>
              <p:nvPr/>
            </p:nvSpPr>
            <p:spPr bwMode="auto">
              <a:xfrm>
                <a:off x="304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878"/>
            <p:cNvGrpSpPr>
              <a:grpSpLocks/>
            </p:cNvGrpSpPr>
            <p:nvPr/>
          </p:nvGrpSpPr>
          <p:grpSpPr bwMode="auto">
            <a:xfrm>
              <a:off x="1273275" y="1772816"/>
              <a:ext cx="1162051" cy="641350"/>
              <a:chOff x="771" y="1192"/>
              <a:chExt cx="732" cy="404"/>
            </a:xfrm>
          </p:grpSpPr>
          <p:sp>
            <p:nvSpPr>
              <p:cNvPr id="24" name="Rectangle 879"/>
              <p:cNvSpPr>
                <a:spLocks noChangeArrowheads="1"/>
              </p:cNvSpPr>
              <p:nvPr/>
            </p:nvSpPr>
            <p:spPr bwMode="auto">
              <a:xfrm>
                <a:off x="771" y="1192"/>
                <a:ext cx="607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v,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5" name="Rectangle 880"/>
              <p:cNvSpPr>
                <a:spLocks noChangeArrowheads="1"/>
              </p:cNvSpPr>
              <p:nvPr/>
            </p:nvSpPr>
            <p:spPr bwMode="auto">
              <a:xfrm>
                <a:off x="1052" y="1312"/>
                <a:ext cx="4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км/ч</a:t>
                </a:r>
              </a:p>
            </p:txBody>
          </p:sp>
        </p:grpSp>
        <p:grpSp>
          <p:nvGrpSpPr>
            <p:cNvPr id="15" name="Group 883"/>
            <p:cNvGrpSpPr>
              <a:grpSpLocks/>
            </p:cNvGrpSpPr>
            <p:nvPr/>
          </p:nvGrpSpPr>
          <p:grpSpPr bwMode="auto">
            <a:xfrm>
              <a:off x="5347442" y="1772817"/>
              <a:ext cx="1217613" cy="641350"/>
              <a:chOff x="2280" y="1207"/>
              <a:chExt cx="767" cy="404"/>
            </a:xfrm>
          </p:grpSpPr>
          <p:sp>
            <p:nvSpPr>
              <p:cNvPr id="22" name="Rectangle 884"/>
              <p:cNvSpPr>
                <a:spLocks noChangeArrowheads="1"/>
              </p:cNvSpPr>
              <p:nvPr/>
            </p:nvSpPr>
            <p:spPr bwMode="auto">
              <a:xfrm>
                <a:off x="2280" y="1207"/>
                <a:ext cx="31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S</a:t>
                </a:r>
                <a:r>
                  <a:rPr lang="en-US" sz="20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3" name="Rectangle 885"/>
              <p:cNvSpPr>
                <a:spLocks noChangeArrowheads="1"/>
              </p:cNvSpPr>
              <p:nvPr/>
            </p:nvSpPr>
            <p:spPr bwMode="auto">
              <a:xfrm>
                <a:off x="2439" y="1342"/>
                <a:ext cx="608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 </a:t>
                </a:r>
                <a:r>
                  <a: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км</a:t>
                </a:r>
              </a:p>
            </p:txBody>
          </p:sp>
        </p:grpSp>
        <p:grpSp>
          <p:nvGrpSpPr>
            <p:cNvPr id="16" name="Group 892"/>
            <p:cNvGrpSpPr>
              <a:grpSpLocks/>
            </p:cNvGrpSpPr>
            <p:nvPr/>
          </p:nvGrpSpPr>
          <p:grpSpPr bwMode="auto">
            <a:xfrm>
              <a:off x="2962919" y="1772816"/>
              <a:ext cx="738188" cy="641350"/>
              <a:chOff x="3104" y="1245"/>
              <a:chExt cx="465" cy="404"/>
            </a:xfrm>
          </p:grpSpPr>
          <p:sp>
            <p:nvSpPr>
              <p:cNvPr id="20" name="Rectangle 893"/>
              <p:cNvSpPr>
                <a:spLocks noChangeArrowheads="1"/>
              </p:cNvSpPr>
              <p:nvPr/>
            </p:nvSpPr>
            <p:spPr bwMode="auto">
              <a:xfrm>
                <a:off x="3104" y="1245"/>
                <a:ext cx="26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t,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21" name="Rectangle 894"/>
              <p:cNvSpPr>
                <a:spLocks noChangeArrowheads="1"/>
              </p:cNvSpPr>
              <p:nvPr/>
            </p:nvSpPr>
            <p:spPr bwMode="auto">
              <a:xfrm>
                <a:off x="3360" y="1368"/>
                <a:ext cx="20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000" b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ч</a:t>
                </a:r>
              </a:p>
            </p:txBody>
          </p:sp>
        </p:grpSp>
        <p:sp>
          <p:nvSpPr>
            <p:cNvPr id="17" name="Freeform 872"/>
            <p:cNvSpPr>
              <a:spLocks/>
            </p:cNvSpPr>
            <p:nvPr/>
          </p:nvSpPr>
          <p:spPr bwMode="auto">
            <a:xfrm>
              <a:off x="1372307" y="1716306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n-US" dirty="0"/>
                <a:t>       </a:t>
              </a:r>
              <a:endParaRPr lang="ru-RU" dirty="0"/>
            </a:p>
          </p:txBody>
        </p:sp>
        <p:sp>
          <p:nvSpPr>
            <p:cNvPr id="18" name="Freeform 872"/>
            <p:cNvSpPr>
              <a:spLocks/>
            </p:cNvSpPr>
            <p:nvPr/>
          </p:nvSpPr>
          <p:spPr bwMode="auto">
            <a:xfrm>
              <a:off x="2564983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n-US" dirty="0"/>
                <a:t>     </a:t>
              </a:r>
              <a:endParaRPr lang="ru-RU" dirty="0"/>
            </a:p>
          </p:txBody>
        </p:sp>
        <p:sp>
          <p:nvSpPr>
            <p:cNvPr id="19" name="Freeform 872"/>
            <p:cNvSpPr>
              <a:spLocks/>
            </p:cNvSpPr>
            <p:nvPr/>
          </p:nvSpPr>
          <p:spPr bwMode="auto">
            <a:xfrm>
              <a:off x="3999220" y="1700808"/>
              <a:ext cx="792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9" name="Picture 2" descr="C:\Users\ирина\Desktop\6 класс\photo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79912" y="3140968"/>
            <a:ext cx="690049" cy="645815"/>
          </a:xfrm>
          <a:prstGeom prst="rect">
            <a:avLst/>
          </a:prstGeom>
          <a:noFill/>
        </p:spPr>
      </p:pic>
      <p:pic>
        <p:nvPicPr>
          <p:cNvPr id="30" name="Picture 3" descr="C:\Users\ирина\Desktop\6 класс\i (1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FFC"/>
              </a:clrFrom>
              <a:clrTo>
                <a:srgbClr val="FD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3933056"/>
            <a:ext cx="517537" cy="662324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4860032" y="3094474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82016" y="397955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х+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08630" y="314096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76582" y="4041542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1-0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,1=0,9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04248" y="3084458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56702" y="4006443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0,9(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х+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1472441" y="3690784"/>
          <a:ext cx="7032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2" name="Формула" r:id="rId7" imgW="304560" imgH="203040" progId="Equation.3">
                  <p:embed/>
                </p:oleObj>
              </mc:Choice>
              <mc:Fallback>
                <p:oleObj name="Формула" r:id="rId7" imgW="30456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2441" y="3690784"/>
                        <a:ext cx="703263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7884368" y="3553852"/>
            <a:ext cx="1152128" cy="523220"/>
          </a:xfrm>
          <a:prstGeom prst="rect">
            <a:avLst/>
          </a:prstGeom>
          <a:solidFill>
            <a:srgbClr val="FFCCFF"/>
          </a:solidFill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на 3</a:t>
            </a:r>
          </a:p>
        </p:txBody>
      </p:sp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3707904" y="4653136"/>
          <a:ext cx="21986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3" name="Формула" r:id="rId9" imgW="1155600" imgH="203040" progId="Equation.3">
                  <p:embed/>
                </p:oleObj>
              </mc:Choice>
              <mc:Fallback>
                <p:oleObj name="Формула" r:id="rId9" imgW="11556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4653136"/>
                        <a:ext cx="2198687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1" name="Object 5"/>
          <p:cNvGraphicFramePr>
            <a:graphicFrameLocks noChangeAspect="1"/>
          </p:cNvGraphicFramePr>
          <p:nvPr/>
        </p:nvGraphicFramePr>
        <p:xfrm>
          <a:off x="3707904" y="5013176"/>
          <a:ext cx="1933575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4" name="Формула" r:id="rId11" imgW="1015920" imgH="203040" progId="Equation.3">
                  <p:embed/>
                </p:oleObj>
              </mc:Choice>
              <mc:Fallback>
                <p:oleObj name="Формула" r:id="rId11" imgW="10159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5013176"/>
                        <a:ext cx="1933575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2" name="Object 6"/>
          <p:cNvGraphicFramePr>
            <a:graphicFrameLocks noChangeAspect="1"/>
          </p:cNvGraphicFramePr>
          <p:nvPr/>
        </p:nvGraphicFramePr>
        <p:xfrm>
          <a:off x="5592465" y="4941888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5" name="Формула" r:id="rId13" imgW="253800" imgH="253800" progId="Equation.3">
                  <p:embed/>
                </p:oleObj>
              </mc:Choice>
              <mc:Fallback>
                <p:oleObj name="Формула" r:id="rId13" imgW="253800" imgH="2538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2465" y="4941888"/>
                        <a:ext cx="520700" cy="520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3" name="Object 7"/>
          <p:cNvGraphicFramePr>
            <a:graphicFrameLocks noChangeAspect="1"/>
          </p:cNvGraphicFramePr>
          <p:nvPr/>
        </p:nvGraphicFramePr>
        <p:xfrm>
          <a:off x="3742481" y="5363200"/>
          <a:ext cx="2125663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6" name="Формула" r:id="rId15" imgW="1117440" imgH="203040" progId="Equation.3">
                  <p:embed/>
                </p:oleObj>
              </mc:Choice>
              <mc:Fallback>
                <p:oleObj name="Формула" r:id="rId15" imgW="11174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2481" y="5363200"/>
                        <a:ext cx="2125663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4" name="Object 8"/>
          <p:cNvGraphicFramePr>
            <a:graphicFrameLocks noChangeAspect="1"/>
          </p:cNvGraphicFramePr>
          <p:nvPr/>
        </p:nvGraphicFramePr>
        <p:xfrm>
          <a:off x="3743612" y="5707063"/>
          <a:ext cx="2078038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7" name="Формула" r:id="rId17" imgW="1091880" imgH="203040" progId="Equation.3">
                  <p:embed/>
                </p:oleObj>
              </mc:Choice>
              <mc:Fallback>
                <p:oleObj name="Формула" r:id="rId17" imgW="10918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3612" y="5707063"/>
                        <a:ext cx="2078038" cy="385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5" name="Object 9"/>
          <p:cNvGraphicFramePr>
            <a:graphicFrameLocks noChangeAspect="1"/>
          </p:cNvGraphicFramePr>
          <p:nvPr/>
        </p:nvGraphicFramePr>
        <p:xfrm>
          <a:off x="3754398" y="5995774"/>
          <a:ext cx="72390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8" name="Формула" r:id="rId19" imgW="380880" imgH="203040" progId="Equation.3">
                  <p:embed/>
                </p:oleObj>
              </mc:Choice>
              <mc:Fallback>
                <p:oleObj name="Формула" r:id="rId19" imgW="3808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4398" y="5995774"/>
                        <a:ext cx="723900" cy="385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6" name="Object 10"/>
          <p:cNvGraphicFramePr>
            <a:graphicFrameLocks noChangeAspect="1"/>
          </p:cNvGraphicFramePr>
          <p:nvPr/>
        </p:nvGraphicFramePr>
        <p:xfrm>
          <a:off x="3073182" y="6284922"/>
          <a:ext cx="59832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09" name="Формула" r:id="rId21" imgW="2844720" imgH="203040" progId="Equation.3">
                  <p:embed/>
                </p:oleObj>
              </mc:Choice>
              <mc:Fallback>
                <p:oleObj name="Формула" r:id="rId21" imgW="284472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3182" y="6284922"/>
                        <a:ext cx="598328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Выгнутая вправо стрелка 38"/>
          <p:cNvSpPr/>
          <p:nvPr/>
        </p:nvSpPr>
        <p:spPr bwMode="auto">
          <a:xfrm>
            <a:off x="7514312" y="3331478"/>
            <a:ext cx="372532" cy="1008000"/>
          </a:xfrm>
          <a:prstGeom prst="curvedLeftArrow">
            <a:avLst>
              <a:gd name="adj1" fmla="val 17949"/>
              <a:gd name="adj2" fmla="val 50000"/>
              <a:gd name="adj3" fmla="val 32017"/>
            </a:avLst>
          </a:prstGeom>
          <a:solidFill>
            <a:srgbClr val="002060">
              <a:alpha val="70000"/>
            </a:srgbClr>
          </a:solidFill>
          <a:ln w="1270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3635896" y="3059668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635896" y="38517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AutoShape 55">
            <a:hlinkClick r:id="rId2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61251" y="5841007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9200000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/>
      <p:bldP spid="32" grpId="0"/>
      <p:bldP spid="33" grpId="0"/>
      <p:bldP spid="34" grpId="0"/>
      <p:bldP spid="35" grpId="0"/>
      <p:bldP spid="36" grpId="0"/>
      <p:bldP spid="38" grpId="0" animBg="1"/>
      <p:bldP spid="39" grpId="0" animBg="1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х</a:t>
            </a:r>
            <a:r>
              <a:rPr lang="ru-RU" baseline="30000" dirty="0"/>
              <a:t>3</a:t>
            </a:r>
            <a:r>
              <a:rPr lang="ru-RU" dirty="0"/>
              <a:t>+8х</a:t>
            </a:r>
            <a:r>
              <a:rPr lang="ru-RU" baseline="30000" dirty="0"/>
              <a:t>2</a:t>
            </a:r>
            <a:r>
              <a:rPr lang="ru-RU" dirty="0"/>
              <a:t> – х – 8 = 0</a:t>
            </a:r>
            <a:endParaRPr lang="en-US" dirty="0"/>
          </a:p>
          <a:p>
            <a:pPr marL="0" indent="0">
              <a:buNone/>
            </a:pPr>
            <a:r>
              <a:rPr lang="ru-RU" dirty="0"/>
              <a:t>х</a:t>
            </a:r>
            <a:r>
              <a:rPr lang="ru-RU" baseline="30000" dirty="0"/>
              <a:t>2 </a:t>
            </a:r>
            <a:r>
              <a:rPr lang="ru-RU" dirty="0"/>
              <a:t>(х + 8) –  (х+8) = </a:t>
            </a:r>
            <a:r>
              <a:rPr lang="en-US" dirty="0"/>
              <a:t>0</a:t>
            </a:r>
          </a:p>
          <a:p>
            <a:pPr marL="0" indent="0">
              <a:buNone/>
            </a:pPr>
            <a:r>
              <a:rPr lang="ru-RU" dirty="0"/>
              <a:t>(х+8)(х</a:t>
            </a:r>
            <a:r>
              <a:rPr lang="ru-RU" baseline="30000" dirty="0"/>
              <a:t>2</a:t>
            </a:r>
            <a:r>
              <a:rPr lang="ru-RU" dirty="0"/>
              <a:t>-1)=0</a:t>
            </a:r>
            <a:endParaRPr lang="en-US" dirty="0"/>
          </a:p>
          <a:p>
            <a:pPr marL="0" indent="0">
              <a:buNone/>
            </a:pPr>
            <a:r>
              <a:rPr lang="ru-RU" dirty="0"/>
              <a:t>(х+8)(х-1)(х+1)</a:t>
            </a:r>
            <a:r>
              <a:rPr lang="en-US" dirty="0"/>
              <a:t>=0</a:t>
            </a:r>
          </a:p>
          <a:p>
            <a:pPr marL="0" indent="0">
              <a:buNone/>
            </a:pPr>
            <a:r>
              <a:rPr lang="ru-RU" dirty="0"/>
              <a:t>х+8=0 или х-1=0  или х+1=0</a:t>
            </a:r>
            <a:endParaRPr lang="en-US" dirty="0"/>
          </a:p>
          <a:p>
            <a:pPr marL="0" indent="0">
              <a:buNone/>
            </a:pPr>
            <a:r>
              <a:rPr lang="ru-RU" dirty="0"/>
              <a:t>х=-8             х=1              х=-1</a:t>
            </a:r>
            <a:endParaRPr lang="en-US" dirty="0"/>
          </a:p>
          <a:p>
            <a:pPr marL="0" indent="0">
              <a:buNone/>
            </a:pPr>
            <a:r>
              <a:rPr lang="ru-RU" dirty="0"/>
              <a:t>Ответ: -8; 1; -1.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69215"/>
          <a:stretch/>
        </p:blipFill>
        <p:spPr>
          <a:xfrm>
            <a:off x="543831" y="1094905"/>
            <a:ext cx="8158056" cy="83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55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C:\Users\ирина\Desktop\6 класс\i (2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636912"/>
            <a:ext cx="1090168" cy="786531"/>
          </a:xfrm>
          <a:prstGeom prst="rect">
            <a:avLst/>
          </a:prstGeom>
          <a:noFill/>
        </p:spPr>
      </p:pic>
      <p:pic>
        <p:nvPicPr>
          <p:cNvPr id="21" name="Picture 2" descr="C:\Users\ирина\Desktop\6 класс\999829457.jpg"/>
          <p:cNvPicPr>
            <a:picLocks noChangeAspect="1" noChangeArrowheads="1"/>
          </p:cNvPicPr>
          <p:nvPr/>
        </p:nvPicPr>
        <p:blipFill>
          <a:blip r:embed="rId4" cstate="print"/>
          <a:srcRect b="28087"/>
          <a:stretch>
            <a:fillRect/>
          </a:stretch>
        </p:blipFill>
        <p:spPr bwMode="auto">
          <a:xfrm>
            <a:off x="611560" y="3537834"/>
            <a:ext cx="936104" cy="464492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2051720" y="2780928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84368" y="270892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88%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84368" y="350100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30% 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07704" y="350100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72 </a:t>
            </a: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870696" y="2906713"/>
          <a:ext cx="25654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5" name="Формула" r:id="rId5" imgW="1384200" imgH="203040" progId="Equation.3">
                  <p:embed/>
                </p:oleObj>
              </mc:Choice>
              <mc:Fallback>
                <p:oleObj name="Формула" r:id="rId5" imgW="138420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0696" y="2906713"/>
                        <a:ext cx="25654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2840038" y="3573463"/>
          <a:ext cx="249396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6" name="Формула" r:id="rId7" imgW="1346040" imgH="203040" progId="Equation.3">
                  <p:embed/>
                </p:oleObj>
              </mc:Choice>
              <mc:Fallback>
                <p:oleObj name="Формула" r:id="rId7" imgW="134604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0038" y="3573463"/>
                        <a:ext cx="249396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" name="Группа 38"/>
          <p:cNvGrpSpPr/>
          <p:nvPr/>
        </p:nvGrpSpPr>
        <p:grpSpPr>
          <a:xfrm>
            <a:off x="179033" y="1844824"/>
            <a:ext cx="9023705" cy="2376263"/>
            <a:chOff x="179033" y="1844824"/>
            <a:chExt cx="9023705" cy="2376263"/>
          </a:xfrm>
        </p:grpSpPr>
        <p:sp>
          <p:nvSpPr>
            <p:cNvPr id="19" name="Rectangle 893"/>
            <p:cNvSpPr>
              <a:spLocks noChangeArrowheads="1"/>
            </p:cNvSpPr>
            <p:nvPr/>
          </p:nvSpPr>
          <p:spPr bwMode="auto">
            <a:xfrm>
              <a:off x="7668344" y="2031231"/>
              <a:ext cx="153439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Влага</a:t>
              </a:r>
              <a:r>
                <a:rPr lang="en-US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,%</a:t>
              </a:r>
              <a:r>
                <a:rPr lang="ru-RU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   </a:t>
              </a:r>
              <a:endPara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  <p:grpSp>
          <p:nvGrpSpPr>
            <p:cNvPr id="30" name="Группа 29"/>
            <p:cNvGrpSpPr/>
            <p:nvPr/>
          </p:nvGrpSpPr>
          <p:grpSpPr>
            <a:xfrm>
              <a:off x="179033" y="1844824"/>
              <a:ext cx="8748463" cy="2376263"/>
              <a:chOff x="179033" y="1844824"/>
              <a:chExt cx="8748463" cy="2376263"/>
            </a:xfrm>
          </p:grpSpPr>
          <p:grpSp>
            <p:nvGrpSpPr>
              <p:cNvPr id="2" name="Группа 1"/>
              <p:cNvGrpSpPr/>
              <p:nvPr/>
            </p:nvGrpSpPr>
            <p:grpSpPr>
              <a:xfrm>
                <a:off x="179033" y="1844824"/>
                <a:ext cx="8748463" cy="2376263"/>
                <a:chOff x="106848" y="1700808"/>
                <a:chExt cx="6957273" cy="2376263"/>
              </a:xfrm>
            </p:grpSpPr>
            <p:grpSp>
              <p:nvGrpSpPr>
                <p:cNvPr id="3" name="Group 865"/>
                <p:cNvGrpSpPr>
                  <a:grpSpLocks/>
                </p:cNvGrpSpPr>
                <p:nvPr/>
              </p:nvGrpSpPr>
              <p:grpSpPr bwMode="auto">
                <a:xfrm>
                  <a:off x="106848" y="1700808"/>
                  <a:ext cx="6957273" cy="2376263"/>
                  <a:chOff x="228" y="1176"/>
                  <a:chExt cx="2869" cy="1041"/>
                </a:xfrm>
              </p:grpSpPr>
              <p:sp>
                <p:nvSpPr>
                  <p:cNvPr id="16" name="Freeform 866"/>
                  <p:cNvSpPr>
                    <a:spLocks/>
                  </p:cNvSpPr>
                  <p:nvPr/>
                </p:nvSpPr>
                <p:spPr bwMode="auto">
                  <a:xfrm>
                    <a:off x="228" y="1176"/>
                    <a:ext cx="2869" cy="1041"/>
                  </a:xfrm>
                  <a:custGeom>
                    <a:avLst/>
                    <a:gdLst>
                      <a:gd name="T0" fmla="*/ 0 w 2869"/>
                      <a:gd name="T1" fmla="*/ 0 h 1041"/>
                      <a:gd name="T2" fmla="*/ 2848 w 2869"/>
                      <a:gd name="T3" fmla="*/ 0 h 1041"/>
                      <a:gd name="T4" fmla="*/ 2869 w 2869"/>
                      <a:gd name="T5" fmla="*/ 1025 h 1041"/>
                      <a:gd name="T6" fmla="*/ 0 w 2869"/>
                      <a:gd name="T7" fmla="*/ 1041 h 1041"/>
                      <a:gd name="T8" fmla="*/ 4 w 2869"/>
                      <a:gd name="T9" fmla="*/ 4 h 104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69"/>
                      <a:gd name="T16" fmla="*/ 0 h 1041"/>
                      <a:gd name="T17" fmla="*/ 2869 w 2869"/>
                      <a:gd name="T18" fmla="*/ 1041 h 104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69" h="1041">
                        <a:moveTo>
                          <a:pt x="0" y="0"/>
                        </a:moveTo>
                        <a:lnTo>
                          <a:pt x="2848" y="0"/>
                        </a:lnTo>
                        <a:lnTo>
                          <a:pt x="2869" y="1025"/>
                        </a:lnTo>
                        <a:lnTo>
                          <a:pt x="0" y="1041"/>
                        </a:lnTo>
                        <a:lnTo>
                          <a:pt x="4" y="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" name="Freeform 867"/>
                  <p:cNvSpPr>
                    <a:spLocks/>
                  </p:cNvSpPr>
                  <p:nvPr/>
                </p:nvSpPr>
                <p:spPr bwMode="auto">
                  <a:xfrm>
                    <a:off x="228" y="1505"/>
                    <a:ext cx="2856" cy="17"/>
                  </a:xfrm>
                  <a:custGeom>
                    <a:avLst/>
                    <a:gdLst>
                      <a:gd name="T0" fmla="*/ 0 w 2856"/>
                      <a:gd name="T1" fmla="*/ 17 h 17"/>
                      <a:gd name="T2" fmla="*/ 2856 w 2856"/>
                      <a:gd name="T3" fmla="*/ 0 h 17"/>
                      <a:gd name="T4" fmla="*/ 0 60000 65536"/>
                      <a:gd name="T5" fmla="*/ 0 60000 65536"/>
                      <a:gd name="T6" fmla="*/ 0 w 2856"/>
                      <a:gd name="T7" fmla="*/ 0 h 17"/>
                      <a:gd name="T8" fmla="*/ 2856 w 2856"/>
                      <a:gd name="T9" fmla="*/ 17 h 17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17">
                        <a:moveTo>
                          <a:pt x="0" y="17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" name="Freeform 868"/>
                  <p:cNvSpPr>
                    <a:spLocks/>
                  </p:cNvSpPr>
                  <p:nvPr/>
                </p:nvSpPr>
                <p:spPr bwMode="auto">
                  <a:xfrm>
                    <a:off x="228" y="1857"/>
                    <a:ext cx="2856" cy="9"/>
                  </a:xfrm>
                  <a:custGeom>
                    <a:avLst/>
                    <a:gdLst>
                      <a:gd name="T0" fmla="*/ 0 w 2856"/>
                      <a:gd name="T1" fmla="*/ 9 h 9"/>
                      <a:gd name="T2" fmla="*/ 2856 w 2856"/>
                      <a:gd name="T3" fmla="*/ 0 h 9"/>
                      <a:gd name="T4" fmla="*/ 0 60000 65536"/>
                      <a:gd name="T5" fmla="*/ 0 60000 65536"/>
                      <a:gd name="T6" fmla="*/ 0 w 2856"/>
                      <a:gd name="T7" fmla="*/ 0 h 9"/>
                      <a:gd name="T8" fmla="*/ 2856 w 2856"/>
                      <a:gd name="T9" fmla="*/ 9 h 9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9">
                        <a:moveTo>
                          <a:pt x="0" y="9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4" name="Rectangle 879"/>
                <p:cNvSpPr>
                  <a:spLocks noChangeArrowheads="1"/>
                </p:cNvSpPr>
                <p:nvPr/>
              </p:nvSpPr>
              <p:spPr bwMode="auto">
                <a:xfrm>
                  <a:off x="1367055" y="1772816"/>
                  <a:ext cx="963613" cy="641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m,</a:t>
                  </a:r>
                  <a:r>
                    <a:rPr lang="ru-RU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кг   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0" name="Rectangle 893"/>
                <p:cNvSpPr>
                  <a:spLocks noChangeArrowheads="1"/>
                </p:cNvSpPr>
                <p:nvPr/>
              </p:nvSpPr>
              <p:spPr bwMode="auto">
                <a:xfrm>
                  <a:off x="2340558" y="1887215"/>
                  <a:ext cx="2300599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Сухое </a:t>
                  </a:r>
                  <a:r>
                    <a:rPr lang="ru-RU" sz="2400" b="1" i="1" dirty="0" err="1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вещ-во</a:t>
                  </a:r>
                  <a:r>
                    <a:rPr lang="en-US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,%</a:t>
                  </a:r>
                  <a:endParaRPr lang="ru-RU" sz="24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7" name="Freeform 872"/>
                <p:cNvSpPr>
                  <a:spLocks/>
                </p:cNvSpPr>
                <p:nvPr/>
              </p:nvSpPr>
              <p:spPr bwMode="auto">
                <a:xfrm>
                  <a:off x="1372307" y="1716306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/>
                    <a:t>       </a:t>
                  </a:r>
                  <a:endParaRPr lang="ru-RU" dirty="0"/>
                </a:p>
              </p:txBody>
            </p:sp>
            <p:sp>
              <p:nvSpPr>
                <p:cNvPr id="8" name="Freeform 872"/>
                <p:cNvSpPr>
                  <a:spLocks/>
                </p:cNvSpPr>
                <p:nvPr/>
              </p:nvSpPr>
              <p:spPr bwMode="auto">
                <a:xfrm>
                  <a:off x="2226028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/>
                    <a:t>     </a:t>
                  </a:r>
                  <a:endParaRPr lang="ru-RU" dirty="0"/>
                </a:p>
              </p:txBody>
            </p:sp>
            <p:sp>
              <p:nvSpPr>
                <p:cNvPr id="9" name="Freeform 872"/>
                <p:cNvSpPr>
                  <a:spLocks/>
                </p:cNvSpPr>
                <p:nvPr/>
              </p:nvSpPr>
              <p:spPr bwMode="auto">
                <a:xfrm>
                  <a:off x="6112112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dirty="0"/>
                    <a:t> </a:t>
                  </a:r>
                </a:p>
              </p:txBody>
            </p:sp>
          </p:grpSp>
          <p:sp>
            <p:nvSpPr>
              <p:cNvPr id="28" name="Freeform 872"/>
              <p:cNvSpPr>
                <a:spLocks/>
              </p:cNvSpPr>
              <p:nvPr/>
            </p:nvSpPr>
            <p:spPr bwMode="auto">
              <a:xfrm>
                <a:off x="5436096" y="1844824"/>
                <a:ext cx="9965" cy="2340000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r>
                  <a:rPr lang="ru-RU" dirty="0"/>
                  <a:t> </a:t>
                </a:r>
              </a:p>
            </p:txBody>
          </p:sp>
          <p:sp>
            <p:nvSpPr>
              <p:cNvPr id="29" name="Rectangle 893"/>
              <p:cNvSpPr>
                <a:spLocks noChangeArrowheads="1"/>
              </p:cNvSpPr>
              <p:nvPr/>
            </p:nvSpPr>
            <p:spPr bwMode="auto">
              <a:xfrm>
                <a:off x="5364088" y="2031231"/>
                <a:ext cx="237565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Сухое </a:t>
                </a:r>
                <a:r>
                  <a:rPr lang="ru-RU" sz="2400" b="1" i="1" dirty="0" err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вещ-во</a:t>
                </a: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 кг</a:t>
                </a:r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</p:grp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6156325" y="2852738"/>
          <a:ext cx="8001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7" name="Формула" r:id="rId9" imgW="431640" imgH="203040" progId="Equation.3">
                  <p:embed/>
                </p:oleObj>
              </mc:Choice>
              <mc:Fallback>
                <p:oleObj name="Формула" r:id="rId9" imgW="4316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2852738"/>
                        <a:ext cx="8001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6156176" y="3573016"/>
          <a:ext cx="9413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8" name="Формула" r:id="rId11" imgW="507960" imgH="203040" progId="Equation.3">
                  <p:embed/>
                </p:oleObj>
              </mc:Choice>
              <mc:Fallback>
                <p:oleObj name="Формула" r:id="rId11" imgW="50796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3573016"/>
                        <a:ext cx="941388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07504" y="44624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14. Свежие фрукты содержат 88 % воды, а высушенные - 30%. Сколько требуется свежих фруктов для приготовления 72 кг высушенных фруктов?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03848" y="126876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171673" y="4508500"/>
          <a:ext cx="20240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59" name="Формула" r:id="rId13" imgW="1091880" imgH="203040" progId="Equation.3">
                  <p:embed/>
                </p:oleObj>
              </mc:Choice>
              <mc:Fallback>
                <p:oleObj name="Формула" r:id="rId13" imgW="109188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673" y="4508500"/>
                        <a:ext cx="202406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1" name="Object 7"/>
          <p:cNvGraphicFramePr>
            <a:graphicFrameLocks noChangeAspect="1"/>
          </p:cNvGraphicFramePr>
          <p:nvPr/>
        </p:nvGraphicFramePr>
        <p:xfrm>
          <a:off x="376238" y="4869483"/>
          <a:ext cx="4332287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60" name="Формула" r:id="rId15" imgW="2336760" imgH="419040" progId="Equation.3">
                  <p:embed/>
                </p:oleObj>
              </mc:Choice>
              <mc:Fallback>
                <p:oleObj name="Формула" r:id="rId15" imgW="2336760" imgH="419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4869483"/>
                        <a:ext cx="4332287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323850" y="5734670"/>
          <a:ext cx="21891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61" name="Формула" r:id="rId17" imgW="1041120" imgH="203040" progId="Equation.3">
                  <p:embed/>
                </p:oleObj>
              </mc:Choice>
              <mc:Fallback>
                <p:oleObj name="Формула" r:id="rId17" imgW="104112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5734670"/>
                        <a:ext cx="2189163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 rot="5400000">
            <a:off x="6258091" y="3156781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35" name="AutoShape 5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C:\Users\ирина\Desktop\6 класс\i (2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636912"/>
            <a:ext cx="1090168" cy="786531"/>
          </a:xfrm>
          <a:prstGeom prst="rect">
            <a:avLst/>
          </a:prstGeom>
          <a:noFill/>
        </p:spPr>
      </p:pic>
      <p:pic>
        <p:nvPicPr>
          <p:cNvPr id="21" name="Picture 2" descr="C:\Users\ирина\Desktop\6 класс\999829457.jpg"/>
          <p:cNvPicPr>
            <a:picLocks noChangeAspect="1" noChangeArrowheads="1"/>
          </p:cNvPicPr>
          <p:nvPr/>
        </p:nvPicPr>
        <p:blipFill>
          <a:blip r:embed="rId4" cstate="print"/>
          <a:srcRect b="28087"/>
          <a:stretch>
            <a:fillRect/>
          </a:stretch>
        </p:blipFill>
        <p:spPr bwMode="auto">
          <a:xfrm>
            <a:off x="611560" y="3537834"/>
            <a:ext cx="936104" cy="464492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763688" y="278092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288 кг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84368" y="270892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79%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84368" y="350100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16% 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79712" y="350100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835275" y="2906713"/>
          <a:ext cx="26352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79" name="Формула" r:id="rId5" imgW="1422360" imgH="203040" progId="Equation.3">
                  <p:embed/>
                </p:oleObj>
              </mc:Choice>
              <mc:Fallback>
                <p:oleObj name="Формула" r:id="rId5" imgW="14223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5275" y="2906713"/>
                        <a:ext cx="26352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2794000" y="3573463"/>
          <a:ext cx="25876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0" name="Формула" r:id="rId7" imgW="1396800" imgH="203040" progId="Equation.3">
                  <p:embed/>
                </p:oleObj>
              </mc:Choice>
              <mc:Fallback>
                <p:oleObj name="Формула" r:id="rId7" imgW="13968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0" y="3573463"/>
                        <a:ext cx="258762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" name="Группа 34"/>
          <p:cNvGrpSpPr/>
          <p:nvPr/>
        </p:nvGrpSpPr>
        <p:grpSpPr>
          <a:xfrm>
            <a:off x="179033" y="1844824"/>
            <a:ext cx="9023705" cy="2376263"/>
            <a:chOff x="179033" y="1844824"/>
            <a:chExt cx="9023705" cy="2376263"/>
          </a:xfrm>
        </p:grpSpPr>
        <p:sp>
          <p:nvSpPr>
            <p:cNvPr id="19" name="Rectangle 893"/>
            <p:cNvSpPr>
              <a:spLocks noChangeArrowheads="1"/>
            </p:cNvSpPr>
            <p:nvPr/>
          </p:nvSpPr>
          <p:spPr bwMode="auto">
            <a:xfrm>
              <a:off x="7668344" y="2031231"/>
              <a:ext cx="153439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Влага</a:t>
              </a:r>
              <a:r>
                <a:rPr lang="en-US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,%</a:t>
              </a:r>
              <a:r>
                <a:rPr lang="ru-RU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   </a:t>
              </a:r>
              <a:endPara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  <p:grpSp>
          <p:nvGrpSpPr>
            <p:cNvPr id="2" name="Группа 29"/>
            <p:cNvGrpSpPr/>
            <p:nvPr/>
          </p:nvGrpSpPr>
          <p:grpSpPr>
            <a:xfrm>
              <a:off x="179033" y="1844824"/>
              <a:ext cx="8748463" cy="2376263"/>
              <a:chOff x="179033" y="1844824"/>
              <a:chExt cx="8748463" cy="2376263"/>
            </a:xfrm>
          </p:grpSpPr>
          <p:grpSp>
            <p:nvGrpSpPr>
              <p:cNvPr id="3" name="Группа 1"/>
              <p:cNvGrpSpPr/>
              <p:nvPr/>
            </p:nvGrpSpPr>
            <p:grpSpPr>
              <a:xfrm>
                <a:off x="179033" y="1844824"/>
                <a:ext cx="8748463" cy="2376263"/>
                <a:chOff x="106848" y="1700808"/>
                <a:chExt cx="6957273" cy="2376263"/>
              </a:xfrm>
            </p:grpSpPr>
            <p:grpSp>
              <p:nvGrpSpPr>
                <p:cNvPr id="4" name="Group 865"/>
                <p:cNvGrpSpPr>
                  <a:grpSpLocks/>
                </p:cNvGrpSpPr>
                <p:nvPr/>
              </p:nvGrpSpPr>
              <p:grpSpPr bwMode="auto">
                <a:xfrm>
                  <a:off x="106848" y="1700808"/>
                  <a:ext cx="6957273" cy="2376263"/>
                  <a:chOff x="228" y="1176"/>
                  <a:chExt cx="2869" cy="1041"/>
                </a:xfrm>
              </p:grpSpPr>
              <p:sp>
                <p:nvSpPr>
                  <p:cNvPr id="16" name="Freeform 866"/>
                  <p:cNvSpPr>
                    <a:spLocks/>
                  </p:cNvSpPr>
                  <p:nvPr/>
                </p:nvSpPr>
                <p:spPr bwMode="auto">
                  <a:xfrm>
                    <a:off x="228" y="1176"/>
                    <a:ext cx="2869" cy="1041"/>
                  </a:xfrm>
                  <a:custGeom>
                    <a:avLst/>
                    <a:gdLst>
                      <a:gd name="T0" fmla="*/ 0 w 2869"/>
                      <a:gd name="T1" fmla="*/ 0 h 1041"/>
                      <a:gd name="T2" fmla="*/ 2848 w 2869"/>
                      <a:gd name="T3" fmla="*/ 0 h 1041"/>
                      <a:gd name="T4" fmla="*/ 2869 w 2869"/>
                      <a:gd name="T5" fmla="*/ 1025 h 1041"/>
                      <a:gd name="T6" fmla="*/ 0 w 2869"/>
                      <a:gd name="T7" fmla="*/ 1041 h 1041"/>
                      <a:gd name="T8" fmla="*/ 4 w 2869"/>
                      <a:gd name="T9" fmla="*/ 4 h 104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69"/>
                      <a:gd name="T16" fmla="*/ 0 h 1041"/>
                      <a:gd name="T17" fmla="*/ 2869 w 2869"/>
                      <a:gd name="T18" fmla="*/ 1041 h 104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69" h="1041">
                        <a:moveTo>
                          <a:pt x="0" y="0"/>
                        </a:moveTo>
                        <a:lnTo>
                          <a:pt x="2848" y="0"/>
                        </a:lnTo>
                        <a:lnTo>
                          <a:pt x="2869" y="1025"/>
                        </a:lnTo>
                        <a:lnTo>
                          <a:pt x="0" y="1041"/>
                        </a:lnTo>
                        <a:lnTo>
                          <a:pt x="4" y="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" name="Freeform 867"/>
                  <p:cNvSpPr>
                    <a:spLocks/>
                  </p:cNvSpPr>
                  <p:nvPr/>
                </p:nvSpPr>
                <p:spPr bwMode="auto">
                  <a:xfrm>
                    <a:off x="228" y="1505"/>
                    <a:ext cx="2856" cy="17"/>
                  </a:xfrm>
                  <a:custGeom>
                    <a:avLst/>
                    <a:gdLst>
                      <a:gd name="T0" fmla="*/ 0 w 2856"/>
                      <a:gd name="T1" fmla="*/ 17 h 17"/>
                      <a:gd name="T2" fmla="*/ 2856 w 2856"/>
                      <a:gd name="T3" fmla="*/ 0 h 17"/>
                      <a:gd name="T4" fmla="*/ 0 60000 65536"/>
                      <a:gd name="T5" fmla="*/ 0 60000 65536"/>
                      <a:gd name="T6" fmla="*/ 0 w 2856"/>
                      <a:gd name="T7" fmla="*/ 0 h 17"/>
                      <a:gd name="T8" fmla="*/ 2856 w 2856"/>
                      <a:gd name="T9" fmla="*/ 17 h 17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17">
                        <a:moveTo>
                          <a:pt x="0" y="17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" name="Freeform 868"/>
                  <p:cNvSpPr>
                    <a:spLocks/>
                  </p:cNvSpPr>
                  <p:nvPr/>
                </p:nvSpPr>
                <p:spPr bwMode="auto">
                  <a:xfrm>
                    <a:off x="228" y="1857"/>
                    <a:ext cx="2856" cy="9"/>
                  </a:xfrm>
                  <a:custGeom>
                    <a:avLst/>
                    <a:gdLst>
                      <a:gd name="T0" fmla="*/ 0 w 2856"/>
                      <a:gd name="T1" fmla="*/ 9 h 9"/>
                      <a:gd name="T2" fmla="*/ 2856 w 2856"/>
                      <a:gd name="T3" fmla="*/ 0 h 9"/>
                      <a:gd name="T4" fmla="*/ 0 60000 65536"/>
                      <a:gd name="T5" fmla="*/ 0 60000 65536"/>
                      <a:gd name="T6" fmla="*/ 0 w 2856"/>
                      <a:gd name="T7" fmla="*/ 0 h 9"/>
                      <a:gd name="T8" fmla="*/ 2856 w 2856"/>
                      <a:gd name="T9" fmla="*/ 9 h 9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9">
                        <a:moveTo>
                          <a:pt x="0" y="9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4" name="Rectangle 879"/>
                <p:cNvSpPr>
                  <a:spLocks noChangeArrowheads="1"/>
                </p:cNvSpPr>
                <p:nvPr/>
              </p:nvSpPr>
              <p:spPr bwMode="auto">
                <a:xfrm>
                  <a:off x="1367055" y="1772816"/>
                  <a:ext cx="963613" cy="641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m,</a:t>
                  </a:r>
                  <a:r>
                    <a:rPr lang="ru-RU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кг   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0" name="Rectangle 893"/>
                <p:cNvSpPr>
                  <a:spLocks noChangeArrowheads="1"/>
                </p:cNvSpPr>
                <p:nvPr/>
              </p:nvSpPr>
              <p:spPr bwMode="auto">
                <a:xfrm>
                  <a:off x="2340558" y="1887215"/>
                  <a:ext cx="2300599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Сухое </a:t>
                  </a:r>
                  <a:r>
                    <a:rPr lang="ru-RU" sz="2400" b="1" i="1" dirty="0" err="1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вещ-во</a:t>
                  </a:r>
                  <a:r>
                    <a:rPr lang="en-US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,%</a:t>
                  </a:r>
                  <a:endParaRPr lang="ru-RU" sz="24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7" name="Freeform 872"/>
                <p:cNvSpPr>
                  <a:spLocks/>
                </p:cNvSpPr>
                <p:nvPr/>
              </p:nvSpPr>
              <p:spPr bwMode="auto">
                <a:xfrm>
                  <a:off x="1372307" y="1716306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/>
                    <a:t>       </a:t>
                  </a:r>
                  <a:endParaRPr lang="ru-RU" dirty="0"/>
                </a:p>
              </p:txBody>
            </p:sp>
            <p:sp>
              <p:nvSpPr>
                <p:cNvPr id="8" name="Freeform 872"/>
                <p:cNvSpPr>
                  <a:spLocks/>
                </p:cNvSpPr>
                <p:nvPr/>
              </p:nvSpPr>
              <p:spPr bwMode="auto">
                <a:xfrm>
                  <a:off x="2226028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/>
                    <a:t>     </a:t>
                  </a:r>
                  <a:endParaRPr lang="ru-RU" dirty="0"/>
                </a:p>
              </p:txBody>
            </p:sp>
            <p:sp>
              <p:nvSpPr>
                <p:cNvPr id="9" name="Freeform 872"/>
                <p:cNvSpPr>
                  <a:spLocks/>
                </p:cNvSpPr>
                <p:nvPr/>
              </p:nvSpPr>
              <p:spPr bwMode="auto">
                <a:xfrm>
                  <a:off x="6112112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dirty="0"/>
                    <a:t> </a:t>
                  </a:r>
                </a:p>
              </p:txBody>
            </p:sp>
          </p:grpSp>
          <p:sp>
            <p:nvSpPr>
              <p:cNvPr id="28" name="Freeform 872"/>
              <p:cNvSpPr>
                <a:spLocks/>
              </p:cNvSpPr>
              <p:nvPr/>
            </p:nvSpPr>
            <p:spPr bwMode="auto">
              <a:xfrm>
                <a:off x="5436096" y="1844824"/>
                <a:ext cx="9965" cy="2340000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r>
                  <a:rPr lang="ru-RU" dirty="0"/>
                  <a:t> </a:t>
                </a:r>
              </a:p>
            </p:txBody>
          </p:sp>
          <p:sp>
            <p:nvSpPr>
              <p:cNvPr id="29" name="Rectangle 893"/>
              <p:cNvSpPr>
                <a:spLocks noChangeArrowheads="1"/>
              </p:cNvSpPr>
              <p:nvPr/>
            </p:nvSpPr>
            <p:spPr bwMode="auto">
              <a:xfrm>
                <a:off x="5364088" y="2031231"/>
                <a:ext cx="237565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Сухое </a:t>
                </a:r>
                <a:r>
                  <a:rPr lang="ru-RU" sz="2400" b="1" i="1" dirty="0" err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вещ-во</a:t>
                </a: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 кг</a:t>
                </a:r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</p:grp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5956300" y="2852738"/>
          <a:ext cx="12001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1" name="Формула" r:id="rId9" imgW="647640" imgH="203040" progId="Equation.3">
                  <p:embed/>
                </p:oleObj>
              </mc:Choice>
              <mc:Fallback>
                <p:oleObj name="Формула" r:id="rId9" imgW="64764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6300" y="2852738"/>
                        <a:ext cx="12001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6156176" y="3573463"/>
          <a:ext cx="8001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2" name="Формула" r:id="rId11" imgW="431640" imgH="203040" progId="Equation.3">
                  <p:embed/>
                </p:oleObj>
              </mc:Choice>
              <mc:Fallback>
                <p:oleObj name="Формула" r:id="rId11" imgW="431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3573463"/>
                        <a:ext cx="80010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07504" y="4462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15. Свежие фрукты содержат 79 % воды, а высушенные - 16%. Сколько сухих фруктов получится из 288 кг свежих фруктов?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03848" y="112474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105123" y="4508500"/>
          <a:ext cx="23066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3" name="Формула" r:id="rId13" imgW="1244520" imgH="203040" progId="Equation.3">
                  <p:embed/>
                </p:oleObj>
              </mc:Choice>
              <mc:Fallback>
                <p:oleObj name="Формула" r:id="rId13" imgW="124452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123" y="4508500"/>
                        <a:ext cx="2306637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1" name="Object 7"/>
          <p:cNvGraphicFramePr>
            <a:graphicFrameLocks noChangeAspect="1"/>
          </p:cNvGraphicFramePr>
          <p:nvPr/>
        </p:nvGraphicFramePr>
        <p:xfrm>
          <a:off x="293688" y="4868863"/>
          <a:ext cx="4497387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4" name="Формула" r:id="rId15" imgW="2425680" imgH="419040" progId="Equation.3">
                  <p:embed/>
                </p:oleObj>
              </mc:Choice>
              <mc:Fallback>
                <p:oleObj name="Формула" r:id="rId15" imgW="2425680" imgH="419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688" y="4868863"/>
                        <a:ext cx="4497387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403225" y="5734050"/>
          <a:ext cx="20288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85" name="Формула" r:id="rId17" imgW="965160" imgH="203040" progId="Equation.3">
                  <p:embed/>
                </p:oleObj>
              </mc:Choice>
              <mc:Fallback>
                <p:oleObj name="Формула" r:id="rId17" imgW="96516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225" y="5734050"/>
                        <a:ext cx="202882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 rot="5400000">
            <a:off x="6258091" y="3156781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36" name="AutoShape 55">
            <a:hlinkClick r:id="rId1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44624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16. Три бригады вместе изготовили 114 радиаторов. Известно, что вторая бригада изготовила радиаторов в 3 раза больше, чем первая, и на 16 меньше, чем третья. На сколько радиаторов больше изготовила третья бригада, чем первая?</a:t>
            </a:r>
          </a:p>
        </p:txBody>
      </p:sp>
      <p:sp>
        <p:nvSpPr>
          <p:cNvPr id="4" name="Rectangle 884"/>
          <p:cNvSpPr>
            <a:spLocks noChangeArrowheads="1"/>
          </p:cNvSpPr>
          <p:nvPr/>
        </p:nvSpPr>
        <p:spPr bwMode="auto">
          <a:xfrm>
            <a:off x="323528" y="1772816"/>
            <a:ext cx="1709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I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бригада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412776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sp>
        <p:nvSpPr>
          <p:cNvPr id="6" name="Rectangle 884"/>
          <p:cNvSpPr>
            <a:spLocks noChangeArrowheads="1"/>
          </p:cNvSpPr>
          <p:nvPr/>
        </p:nvSpPr>
        <p:spPr bwMode="auto">
          <a:xfrm>
            <a:off x="323528" y="2636912"/>
            <a:ext cx="18886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II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бригада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sp>
        <p:nvSpPr>
          <p:cNvPr id="7" name="Rectangle 884"/>
          <p:cNvSpPr>
            <a:spLocks noChangeArrowheads="1"/>
          </p:cNvSpPr>
          <p:nvPr/>
        </p:nvSpPr>
        <p:spPr bwMode="auto">
          <a:xfrm>
            <a:off x="251520" y="3430741"/>
            <a:ext cx="20681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III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бригада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charset="0"/>
            </a:endParaRPr>
          </a:p>
        </p:txBody>
      </p:sp>
      <p:grpSp>
        <p:nvGrpSpPr>
          <p:cNvPr id="11" name="Группа 1"/>
          <p:cNvGrpSpPr/>
          <p:nvPr/>
        </p:nvGrpSpPr>
        <p:grpSpPr>
          <a:xfrm>
            <a:off x="179033" y="1844824"/>
            <a:ext cx="4248951" cy="2376263"/>
            <a:chOff x="106848" y="1700808"/>
            <a:chExt cx="6957273" cy="2376263"/>
          </a:xfrm>
        </p:grpSpPr>
        <p:grpSp>
          <p:nvGrpSpPr>
            <p:cNvPr id="14" name="Group 865"/>
            <p:cNvGrpSpPr>
              <a:grpSpLocks/>
            </p:cNvGrpSpPr>
            <p:nvPr/>
          </p:nvGrpSpPr>
          <p:grpSpPr bwMode="auto">
            <a:xfrm>
              <a:off x="106848" y="1700808"/>
              <a:ext cx="6957273" cy="2376263"/>
              <a:chOff x="228" y="1176"/>
              <a:chExt cx="2869" cy="1041"/>
            </a:xfrm>
          </p:grpSpPr>
          <p:sp>
            <p:nvSpPr>
              <p:cNvPr id="20" name="Freeform 866"/>
              <p:cNvSpPr>
                <a:spLocks/>
              </p:cNvSpPr>
              <p:nvPr/>
            </p:nvSpPr>
            <p:spPr bwMode="auto">
              <a:xfrm>
                <a:off x="228" y="1176"/>
                <a:ext cx="2869" cy="1041"/>
              </a:xfrm>
              <a:custGeom>
                <a:avLst/>
                <a:gdLst>
                  <a:gd name="T0" fmla="*/ 0 w 2869"/>
                  <a:gd name="T1" fmla="*/ 0 h 1041"/>
                  <a:gd name="T2" fmla="*/ 2848 w 2869"/>
                  <a:gd name="T3" fmla="*/ 0 h 1041"/>
                  <a:gd name="T4" fmla="*/ 2869 w 2869"/>
                  <a:gd name="T5" fmla="*/ 1025 h 1041"/>
                  <a:gd name="T6" fmla="*/ 0 w 2869"/>
                  <a:gd name="T7" fmla="*/ 1041 h 1041"/>
                  <a:gd name="T8" fmla="*/ 4 w 2869"/>
                  <a:gd name="T9" fmla="*/ 4 h 10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69"/>
                  <a:gd name="T16" fmla="*/ 0 h 1041"/>
                  <a:gd name="T17" fmla="*/ 2869 w 2869"/>
                  <a:gd name="T18" fmla="*/ 1041 h 10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69" h="1041">
                    <a:moveTo>
                      <a:pt x="0" y="0"/>
                    </a:moveTo>
                    <a:lnTo>
                      <a:pt x="2848" y="0"/>
                    </a:lnTo>
                    <a:lnTo>
                      <a:pt x="2869" y="1025"/>
                    </a:lnTo>
                    <a:lnTo>
                      <a:pt x="0" y="1041"/>
                    </a:lnTo>
                    <a:lnTo>
                      <a:pt x="4" y="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867"/>
              <p:cNvSpPr>
                <a:spLocks/>
              </p:cNvSpPr>
              <p:nvPr/>
            </p:nvSpPr>
            <p:spPr bwMode="auto">
              <a:xfrm>
                <a:off x="228" y="1505"/>
                <a:ext cx="2856" cy="17"/>
              </a:xfrm>
              <a:custGeom>
                <a:avLst/>
                <a:gdLst>
                  <a:gd name="T0" fmla="*/ 0 w 2856"/>
                  <a:gd name="T1" fmla="*/ 17 h 17"/>
                  <a:gd name="T2" fmla="*/ 2856 w 2856"/>
                  <a:gd name="T3" fmla="*/ 0 h 17"/>
                  <a:gd name="T4" fmla="*/ 0 60000 65536"/>
                  <a:gd name="T5" fmla="*/ 0 60000 65536"/>
                  <a:gd name="T6" fmla="*/ 0 w 2856"/>
                  <a:gd name="T7" fmla="*/ 0 h 17"/>
                  <a:gd name="T8" fmla="*/ 2856 w 2856"/>
                  <a:gd name="T9" fmla="*/ 17 h 1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17">
                    <a:moveTo>
                      <a:pt x="0" y="17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868"/>
              <p:cNvSpPr>
                <a:spLocks/>
              </p:cNvSpPr>
              <p:nvPr/>
            </p:nvSpPr>
            <p:spPr bwMode="auto">
              <a:xfrm>
                <a:off x="228" y="1857"/>
                <a:ext cx="2856" cy="9"/>
              </a:xfrm>
              <a:custGeom>
                <a:avLst/>
                <a:gdLst>
                  <a:gd name="T0" fmla="*/ 0 w 2856"/>
                  <a:gd name="T1" fmla="*/ 9 h 9"/>
                  <a:gd name="T2" fmla="*/ 2856 w 2856"/>
                  <a:gd name="T3" fmla="*/ 0 h 9"/>
                  <a:gd name="T4" fmla="*/ 0 60000 65536"/>
                  <a:gd name="T5" fmla="*/ 0 60000 65536"/>
                  <a:gd name="T6" fmla="*/ 0 w 2856"/>
                  <a:gd name="T7" fmla="*/ 0 h 9"/>
                  <a:gd name="T8" fmla="*/ 2856 w 2856"/>
                  <a:gd name="T9" fmla="*/ 9 h 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856" h="9">
                    <a:moveTo>
                      <a:pt x="0" y="9"/>
                    </a:moveTo>
                    <a:lnTo>
                      <a:pt x="2856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7" name="Freeform 872"/>
            <p:cNvSpPr>
              <a:spLocks/>
            </p:cNvSpPr>
            <p:nvPr/>
          </p:nvSpPr>
          <p:spPr bwMode="auto">
            <a:xfrm>
              <a:off x="3526923" y="1716306"/>
              <a:ext cx="7927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en-US" dirty="0"/>
                <a:t>       </a:t>
              </a:r>
              <a:endParaRPr lang="ru-RU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2771800" y="191683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699792" y="269787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483768" y="357301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2800" i="1" dirty="0">
                <a:latin typeface="Times New Roman" pitchFamily="18" charset="0"/>
                <a:cs typeface="Times New Roman" pitchFamily="18" charset="0"/>
              </a:rPr>
              <a:t>+16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27" name="Object 54"/>
          <p:cNvGraphicFramePr>
            <a:graphicFrameLocks noChangeAspect="1"/>
          </p:cNvGraphicFramePr>
          <p:nvPr/>
        </p:nvGraphicFramePr>
        <p:xfrm>
          <a:off x="3223280" y="1875304"/>
          <a:ext cx="541338" cy="244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91" name="Формула" r:id="rId3" imgW="164880" imgH="215640" progId="Equation.3">
                  <p:embed/>
                </p:oleObj>
              </mc:Choice>
              <mc:Fallback>
                <p:oleObj name="Формула" r:id="rId3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3280" y="1875304"/>
                        <a:ext cx="541338" cy="24482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3707904" y="278092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114</a:t>
            </a:r>
          </a:p>
        </p:txBody>
      </p:sp>
      <p:graphicFrame>
        <p:nvGraphicFramePr>
          <p:cNvPr id="87043" name="Object 3"/>
          <p:cNvGraphicFramePr>
            <a:graphicFrameLocks noChangeAspect="1"/>
          </p:cNvGraphicFramePr>
          <p:nvPr/>
        </p:nvGraphicFramePr>
        <p:xfrm>
          <a:off x="5076056" y="1844824"/>
          <a:ext cx="30734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92" name="Формула" r:id="rId5" imgW="1333440" imgH="177480" progId="Equation.3">
                  <p:embed/>
                </p:oleObj>
              </mc:Choice>
              <mc:Fallback>
                <p:oleObj name="Формула" r:id="rId5" imgW="133344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1844824"/>
                        <a:ext cx="30734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4"/>
          <p:cNvGraphicFramePr>
            <a:graphicFrameLocks noChangeAspect="1"/>
          </p:cNvGraphicFramePr>
          <p:nvPr/>
        </p:nvGraphicFramePr>
        <p:xfrm>
          <a:off x="5076056" y="2299345"/>
          <a:ext cx="193198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93" name="Формула" r:id="rId7" imgW="838080" imgH="177480" progId="Equation.3">
                  <p:embed/>
                </p:oleObj>
              </mc:Choice>
              <mc:Fallback>
                <p:oleObj name="Формула" r:id="rId7" imgW="83808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2299345"/>
                        <a:ext cx="1931987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5" name="Object 5"/>
          <p:cNvGraphicFramePr>
            <a:graphicFrameLocks noChangeAspect="1"/>
          </p:cNvGraphicFramePr>
          <p:nvPr/>
        </p:nvGraphicFramePr>
        <p:xfrm>
          <a:off x="5148064" y="2781300"/>
          <a:ext cx="116998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94" name="Формула" r:id="rId9" imgW="507960" imgH="177480" progId="Equation.3">
                  <p:embed/>
                </p:oleObj>
              </mc:Choice>
              <mc:Fallback>
                <p:oleObj name="Формула" r:id="rId9" imgW="50796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2781300"/>
                        <a:ext cx="1169987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6"/>
          <p:cNvGraphicFramePr>
            <a:graphicFrameLocks noChangeAspect="1"/>
          </p:cNvGraphicFramePr>
          <p:nvPr/>
        </p:nvGraphicFramePr>
        <p:xfrm>
          <a:off x="5148064" y="3270568"/>
          <a:ext cx="13446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95" name="Формула" r:id="rId11" imgW="583920" imgH="177480" progId="Equation.3">
                  <p:embed/>
                </p:oleObj>
              </mc:Choice>
              <mc:Fallback>
                <p:oleObj name="Формула" r:id="rId11" imgW="583920" imgH="177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270568"/>
                        <a:ext cx="1344612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7" name="Object 7"/>
          <p:cNvGraphicFramePr>
            <a:graphicFrameLocks noChangeAspect="1"/>
          </p:cNvGraphicFramePr>
          <p:nvPr/>
        </p:nvGraphicFramePr>
        <p:xfrm>
          <a:off x="5220072" y="3716338"/>
          <a:ext cx="9636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96" name="Формула" r:id="rId13" imgW="419040" imgH="177480" progId="Equation.3">
                  <p:embed/>
                </p:oleObj>
              </mc:Choice>
              <mc:Fallback>
                <p:oleObj name="Формула" r:id="rId13" imgW="41904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3716338"/>
                        <a:ext cx="963612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323528" y="422108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14 радиаторов изготовила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бригада.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3528" y="458112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3∙14=42( радиатора) - изготовила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бригада.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23528" y="4941168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3∙14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+16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58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( радиатора) – изготовила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бригада.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1520" y="5274920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58-14=44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( радиатора) – на столько больше изготовила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бригада, чем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graphicFrame>
        <p:nvGraphicFramePr>
          <p:cNvPr id="87048" name="Object 8"/>
          <p:cNvGraphicFramePr>
            <a:graphicFrameLocks noChangeAspect="1"/>
          </p:cNvGraphicFramePr>
          <p:nvPr/>
        </p:nvGraphicFramePr>
        <p:xfrm>
          <a:off x="284361" y="6092825"/>
          <a:ext cx="37115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97" name="Формула" r:id="rId15" imgW="1765080" imgH="203040" progId="Equation.3">
                  <p:embed/>
                </p:oleObj>
              </mc:Choice>
              <mc:Fallback>
                <p:oleObj name="Формула" r:id="rId15" imgW="17650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61" y="6092825"/>
                        <a:ext cx="3711575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AutoShape 55">
            <a:hlinkClick r:id="rId1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7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24" grpId="0"/>
      <p:bldP spid="25" grpId="0"/>
      <p:bldP spid="26" grpId="0"/>
      <p:bldP spid="28" grpId="0"/>
      <p:bldP spid="34" grpId="0"/>
      <p:bldP spid="35" grpId="0"/>
      <p:bldP spid="36" grpId="0"/>
      <p:bldP spid="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4624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17. Клиент внёс 3000 рублей на два вклада, один из которых даёт годовой доход 8%, а другой – 10%. Через год на двух счетах 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нешо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было 3260 рублей. Какую сумму клиент внёс на каждый вклад?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15816" y="98072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pSp>
        <p:nvGrpSpPr>
          <p:cNvPr id="6" name="Группа 29"/>
          <p:cNvGrpSpPr/>
          <p:nvPr/>
        </p:nvGrpSpPr>
        <p:grpSpPr>
          <a:xfrm>
            <a:off x="179033" y="1340769"/>
            <a:ext cx="8748463" cy="1944216"/>
            <a:chOff x="179033" y="1844824"/>
            <a:chExt cx="8748463" cy="2376263"/>
          </a:xfrm>
        </p:grpSpPr>
        <p:grpSp>
          <p:nvGrpSpPr>
            <p:cNvPr id="7" name="Группа 1"/>
            <p:cNvGrpSpPr/>
            <p:nvPr/>
          </p:nvGrpSpPr>
          <p:grpSpPr>
            <a:xfrm>
              <a:off x="179033" y="1844824"/>
              <a:ext cx="8748463" cy="2376263"/>
              <a:chOff x="106848" y="1700808"/>
              <a:chExt cx="6957273" cy="2376263"/>
            </a:xfrm>
          </p:grpSpPr>
          <p:grpSp>
            <p:nvGrpSpPr>
              <p:cNvPr id="10" name="Group 865"/>
              <p:cNvGrpSpPr>
                <a:grpSpLocks/>
              </p:cNvGrpSpPr>
              <p:nvPr/>
            </p:nvGrpSpPr>
            <p:grpSpPr bwMode="auto">
              <a:xfrm>
                <a:off x="106848" y="1700808"/>
                <a:ext cx="6957273" cy="2376263"/>
                <a:chOff x="228" y="1176"/>
                <a:chExt cx="2869" cy="1041"/>
              </a:xfrm>
            </p:grpSpPr>
            <p:sp>
              <p:nvSpPr>
                <p:cNvPr id="16" name="Freeform 866"/>
                <p:cNvSpPr>
                  <a:spLocks/>
                </p:cNvSpPr>
                <p:nvPr/>
              </p:nvSpPr>
              <p:spPr bwMode="auto">
                <a:xfrm>
                  <a:off x="228" y="1176"/>
                  <a:ext cx="2869" cy="1041"/>
                </a:xfrm>
                <a:custGeom>
                  <a:avLst/>
                  <a:gdLst>
                    <a:gd name="T0" fmla="*/ 0 w 2869"/>
                    <a:gd name="T1" fmla="*/ 0 h 1041"/>
                    <a:gd name="T2" fmla="*/ 2848 w 2869"/>
                    <a:gd name="T3" fmla="*/ 0 h 1041"/>
                    <a:gd name="T4" fmla="*/ 2869 w 2869"/>
                    <a:gd name="T5" fmla="*/ 1025 h 1041"/>
                    <a:gd name="T6" fmla="*/ 0 w 2869"/>
                    <a:gd name="T7" fmla="*/ 1041 h 1041"/>
                    <a:gd name="T8" fmla="*/ 4 w 2869"/>
                    <a:gd name="T9" fmla="*/ 4 h 104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69"/>
                    <a:gd name="T16" fmla="*/ 0 h 1041"/>
                    <a:gd name="T17" fmla="*/ 2869 w 2869"/>
                    <a:gd name="T18" fmla="*/ 1041 h 104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69" h="1041">
                      <a:moveTo>
                        <a:pt x="0" y="0"/>
                      </a:moveTo>
                      <a:lnTo>
                        <a:pt x="2848" y="0"/>
                      </a:lnTo>
                      <a:lnTo>
                        <a:pt x="2869" y="1025"/>
                      </a:lnTo>
                      <a:lnTo>
                        <a:pt x="0" y="1041"/>
                      </a:lnTo>
                      <a:lnTo>
                        <a:pt x="4" y="4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" name="Freeform 867"/>
                <p:cNvSpPr>
                  <a:spLocks/>
                </p:cNvSpPr>
                <p:nvPr/>
              </p:nvSpPr>
              <p:spPr bwMode="auto">
                <a:xfrm>
                  <a:off x="228" y="1505"/>
                  <a:ext cx="2856" cy="17"/>
                </a:xfrm>
                <a:custGeom>
                  <a:avLst/>
                  <a:gdLst>
                    <a:gd name="T0" fmla="*/ 0 w 2856"/>
                    <a:gd name="T1" fmla="*/ 17 h 17"/>
                    <a:gd name="T2" fmla="*/ 2856 w 2856"/>
                    <a:gd name="T3" fmla="*/ 0 h 17"/>
                    <a:gd name="T4" fmla="*/ 0 60000 65536"/>
                    <a:gd name="T5" fmla="*/ 0 60000 65536"/>
                    <a:gd name="T6" fmla="*/ 0 w 2856"/>
                    <a:gd name="T7" fmla="*/ 0 h 17"/>
                    <a:gd name="T8" fmla="*/ 2856 w 2856"/>
                    <a:gd name="T9" fmla="*/ 17 h 1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56" h="17">
                      <a:moveTo>
                        <a:pt x="0" y="17"/>
                      </a:moveTo>
                      <a:lnTo>
                        <a:pt x="2856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8" name="Freeform 868"/>
                <p:cNvSpPr>
                  <a:spLocks/>
                </p:cNvSpPr>
                <p:nvPr/>
              </p:nvSpPr>
              <p:spPr bwMode="auto">
                <a:xfrm>
                  <a:off x="228" y="1857"/>
                  <a:ext cx="2856" cy="9"/>
                </a:xfrm>
                <a:custGeom>
                  <a:avLst/>
                  <a:gdLst>
                    <a:gd name="T0" fmla="*/ 0 w 2856"/>
                    <a:gd name="T1" fmla="*/ 9 h 9"/>
                    <a:gd name="T2" fmla="*/ 2856 w 2856"/>
                    <a:gd name="T3" fmla="*/ 0 h 9"/>
                    <a:gd name="T4" fmla="*/ 0 60000 65536"/>
                    <a:gd name="T5" fmla="*/ 0 60000 65536"/>
                    <a:gd name="T6" fmla="*/ 0 w 2856"/>
                    <a:gd name="T7" fmla="*/ 0 h 9"/>
                    <a:gd name="T8" fmla="*/ 2856 w 2856"/>
                    <a:gd name="T9" fmla="*/ 9 h 9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856" h="9">
                      <a:moveTo>
                        <a:pt x="0" y="9"/>
                      </a:moveTo>
                      <a:lnTo>
                        <a:pt x="2856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" name="Rectangle 879"/>
              <p:cNvSpPr>
                <a:spLocks noChangeArrowheads="1"/>
              </p:cNvSpPr>
              <p:nvPr/>
            </p:nvSpPr>
            <p:spPr bwMode="auto">
              <a:xfrm>
                <a:off x="1424320" y="1827969"/>
                <a:ext cx="2519653" cy="6771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50000"/>
                  </a:lnSpc>
                  <a:defRPr/>
                </a:pP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Первоначальная сумма</a:t>
                </a:r>
                <a:r>
                  <a:rPr lang="en-US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r>
                  <a:rPr lang="ru-RU" sz="36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</a:t>
                </a:r>
                <a:r>
                  <a:rPr lang="ru-RU" sz="2400" b="1" i="1" dirty="0" err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руб</a:t>
                </a: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.  </a:t>
                </a:r>
                <a:endParaRPr lang="ru-RU" sz="2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2" name="Rectangle 893"/>
              <p:cNvSpPr>
                <a:spLocks noChangeArrowheads="1"/>
              </p:cNvSpPr>
              <p:nvPr/>
            </p:nvSpPr>
            <p:spPr bwMode="auto">
              <a:xfrm>
                <a:off x="3314060" y="1844824"/>
                <a:ext cx="2479280" cy="56425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Сумма  через год</a:t>
                </a:r>
                <a:r>
                  <a:rPr lang="en-US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</a:t>
                </a: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 руб.</a:t>
                </a:r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  <p:sp>
            <p:nvSpPr>
              <p:cNvPr id="13" name="Freeform 872"/>
              <p:cNvSpPr>
                <a:spLocks/>
              </p:cNvSpPr>
              <p:nvPr/>
            </p:nvSpPr>
            <p:spPr bwMode="auto">
              <a:xfrm>
                <a:off x="1372307" y="1716306"/>
                <a:ext cx="7925" cy="2340000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r>
                  <a:rPr lang="en-US" dirty="0"/>
                  <a:t>       </a:t>
                </a:r>
                <a:endParaRPr lang="ru-RU" dirty="0"/>
              </a:p>
            </p:txBody>
          </p:sp>
        </p:grpSp>
        <p:sp>
          <p:nvSpPr>
            <p:cNvPr id="8" name="Freeform 872"/>
            <p:cNvSpPr>
              <a:spLocks/>
            </p:cNvSpPr>
            <p:nvPr/>
          </p:nvSpPr>
          <p:spPr bwMode="auto">
            <a:xfrm>
              <a:off x="4211960" y="1844824"/>
              <a:ext cx="9965" cy="2340000"/>
            </a:xfrm>
            <a:custGeom>
              <a:avLst/>
              <a:gdLst>
                <a:gd name="T0" fmla="*/ 0 w 2"/>
                <a:gd name="T1" fmla="*/ 0 h 1237"/>
                <a:gd name="T2" fmla="*/ 2 w 2"/>
                <a:gd name="T3" fmla="*/ 1237 h 1237"/>
                <a:gd name="T4" fmla="*/ 0 60000 65536"/>
                <a:gd name="T5" fmla="*/ 0 60000 65536"/>
                <a:gd name="T6" fmla="*/ 0 w 2"/>
                <a:gd name="T7" fmla="*/ 0 h 1237"/>
                <a:gd name="T8" fmla="*/ 2 w 2"/>
                <a:gd name="T9" fmla="*/ 1237 h 123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1237">
                  <a:moveTo>
                    <a:pt x="0" y="0"/>
                  </a:moveTo>
                  <a:lnTo>
                    <a:pt x="2" y="123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ru-RU" dirty="0"/>
                <a:t> </a:t>
              </a:r>
            </a:p>
          </p:txBody>
        </p:sp>
      </p:grpSp>
      <p:pic>
        <p:nvPicPr>
          <p:cNvPr id="88066" name="Picture 2" descr="C:\Users\ирина\Desktop\6 класс\kartinki-deneg-5000-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39553" y="1837160"/>
            <a:ext cx="936000" cy="845500"/>
          </a:xfrm>
          <a:prstGeom prst="rect">
            <a:avLst/>
          </a:prstGeom>
          <a:noFill/>
        </p:spPr>
      </p:pic>
      <p:pic>
        <p:nvPicPr>
          <p:cNvPr id="88067" name="Picture 3" descr="C:\Users\ирина\Desktop\6 класс\1431612955758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87"/>
          <a:stretch>
            <a:fillRect/>
          </a:stretch>
        </p:blipFill>
        <p:spPr bwMode="auto">
          <a:xfrm>
            <a:off x="683568" y="2636984"/>
            <a:ext cx="685340" cy="648000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179512" y="21235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512" y="270892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II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83768" y="198884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95736" y="263691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3000-х </a:t>
            </a:r>
          </a:p>
        </p:txBody>
      </p:sp>
      <p:graphicFrame>
        <p:nvGraphicFramePr>
          <p:cNvPr id="88068" name="Object 4"/>
          <p:cNvGraphicFramePr>
            <a:graphicFrameLocks noChangeAspect="1"/>
          </p:cNvGraphicFramePr>
          <p:nvPr/>
        </p:nvGraphicFramePr>
        <p:xfrm>
          <a:off x="4403724" y="2113387"/>
          <a:ext cx="1320403" cy="451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8" name="Формула" r:id="rId5" imgW="596880" imgH="203040" progId="Equation.3">
                  <p:embed/>
                </p:oleObj>
              </mc:Choice>
              <mc:Fallback>
                <p:oleObj name="Формула" r:id="rId5" imgW="59688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3724" y="2113387"/>
                        <a:ext cx="1320403" cy="4515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9" name="Object 5"/>
          <p:cNvGraphicFramePr>
            <a:graphicFrameLocks noChangeAspect="1"/>
          </p:cNvGraphicFramePr>
          <p:nvPr/>
        </p:nvGraphicFramePr>
        <p:xfrm>
          <a:off x="4211960" y="2763788"/>
          <a:ext cx="3465165" cy="449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39" name="Формула" r:id="rId7" imgW="1574640" imgH="203040" progId="Equation.3">
                  <p:embed/>
                </p:oleObj>
              </mc:Choice>
              <mc:Fallback>
                <p:oleObj name="Формула" r:id="rId7" imgW="157464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2763788"/>
                        <a:ext cx="3465165" cy="449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54"/>
          <p:cNvGraphicFramePr>
            <a:graphicFrameLocks noChangeAspect="1"/>
          </p:cNvGraphicFramePr>
          <p:nvPr/>
        </p:nvGraphicFramePr>
        <p:xfrm>
          <a:off x="7399745" y="1879496"/>
          <a:ext cx="495500" cy="15567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0" name="Формула" r:id="rId9" imgW="164880" imgH="215640" progId="Equation.3">
                  <p:embed/>
                </p:oleObj>
              </mc:Choice>
              <mc:Fallback>
                <p:oleObj name="Формула" r:id="rId9" imgW="164880" imgH="21564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9745" y="1879496"/>
                        <a:ext cx="495500" cy="15567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7740352" y="218570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3260</a:t>
            </a:r>
          </a:p>
        </p:txBody>
      </p:sp>
      <p:graphicFrame>
        <p:nvGraphicFramePr>
          <p:cNvPr id="88071" name="Object 7"/>
          <p:cNvGraphicFramePr>
            <a:graphicFrameLocks noChangeAspect="1"/>
          </p:cNvGraphicFramePr>
          <p:nvPr/>
        </p:nvGraphicFramePr>
        <p:xfrm>
          <a:off x="323949" y="3328988"/>
          <a:ext cx="62642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1" name="Формула" r:id="rId11" imgW="2717640" imgH="203040" progId="Equation.3">
                  <p:embed/>
                </p:oleObj>
              </mc:Choice>
              <mc:Fallback>
                <p:oleObj name="Формула" r:id="rId11" imgW="271764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949" y="3328988"/>
                        <a:ext cx="626427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2" name="Object 8"/>
          <p:cNvGraphicFramePr>
            <a:graphicFrameLocks noChangeAspect="1"/>
          </p:cNvGraphicFramePr>
          <p:nvPr/>
        </p:nvGraphicFramePr>
        <p:xfrm>
          <a:off x="323528" y="3700463"/>
          <a:ext cx="56197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2" name="Формула" r:id="rId13" imgW="2438280" imgH="203040" progId="Equation.3">
                  <p:embed/>
                </p:oleObj>
              </mc:Choice>
              <mc:Fallback>
                <p:oleObj name="Формула" r:id="rId13" imgW="243828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700463"/>
                        <a:ext cx="5619750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3" name="Object 9"/>
          <p:cNvGraphicFramePr>
            <a:graphicFrameLocks noChangeAspect="1"/>
          </p:cNvGraphicFramePr>
          <p:nvPr/>
        </p:nvGraphicFramePr>
        <p:xfrm>
          <a:off x="307975" y="4040188"/>
          <a:ext cx="401002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3" name="Формула" r:id="rId15" imgW="1739880" imgH="203040" progId="Equation.3">
                  <p:embed/>
                </p:oleObj>
              </mc:Choice>
              <mc:Fallback>
                <p:oleObj name="Формула" r:id="rId15" imgW="173988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975" y="4040188"/>
                        <a:ext cx="4010025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4" name="Object 10"/>
          <p:cNvGraphicFramePr>
            <a:graphicFrameLocks noChangeAspect="1"/>
          </p:cNvGraphicFramePr>
          <p:nvPr/>
        </p:nvGraphicFramePr>
        <p:xfrm>
          <a:off x="308288" y="4369296"/>
          <a:ext cx="2049462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4" name="Формула" r:id="rId17" imgW="888840" imgH="203040" progId="Equation.3">
                  <p:embed/>
                </p:oleObj>
              </mc:Choice>
              <mc:Fallback>
                <p:oleObj name="Формула" r:id="rId17" imgW="88884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288" y="4369296"/>
                        <a:ext cx="2049462" cy="468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5" name="Object 11"/>
          <p:cNvGraphicFramePr>
            <a:graphicFrameLocks noChangeAspect="1"/>
          </p:cNvGraphicFramePr>
          <p:nvPr/>
        </p:nvGraphicFramePr>
        <p:xfrm>
          <a:off x="345529" y="4679424"/>
          <a:ext cx="243046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5" name="Формула" r:id="rId19" imgW="1054080" imgH="203040" progId="Equation.3">
                  <p:embed/>
                </p:oleObj>
              </mc:Choice>
              <mc:Fallback>
                <p:oleObj name="Формула" r:id="rId19" imgW="105408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29" y="4679424"/>
                        <a:ext cx="2430463" cy="468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6" name="Object 12"/>
          <p:cNvGraphicFramePr>
            <a:graphicFrameLocks noChangeAspect="1"/>
          </p:cNvGraphicFramePr>
          <p:nvPr/>
        </p:nvGraphicFramePr>
        <p:xfrm>
          <a:off x="327720" y="5013176"/>
          <a:ext cx="13462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6" name="Формула" r:id="rId21" imgW="583920" imgH="177480" progId="Equation.3">
                  <p:embed/>
                </p:oleObj>
              </mc:Choice>
              <mc:Fallback>
                <p:oleObj name="Формула" r:id="rId21" imgW="583920" imgH="17748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720" y="5013176"/>
                        <a:ext cx="1346200" cy="409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232088" y="5661248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3000-2000=1000( руб.) – внёс вкладчик на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вклад.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1520" y="5301208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2000 рублей внёс вкладчик на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вклад. </a:t>
            </a:r>
          </a:p>
        </p:txBody>
      </p:sp>
      <p:graphicFrame>
        <p:nvGraphicFramePr>
          <p:cNvPr id="88077" name="Object 13"/>
          <p:cNvGraphicFramePr>
            <a:graphicFrameLocks noChangeAspect="1"/>
          </p:cNvGraphicFramePr>
          <p:nvPr/>
        </p:nvGraphicFramePr>
        <p:xfrm>
          <a:off x="227384" y="6171902"/>
          <a:ext cx="49926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47" name="Формула" r:id="rId23" imgW="2374560" imgH="203040" progId="Equation.3">
                  <p:embed/>
                </p:oleObj>
              </mc:Choice>
              <mc:Fallback>
                <p:oleObj name="Формула" r:id="rId23" imgW="237456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384" y="6171902"/>
                        <a:ext cx="4992688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AutoShape 55">
            <a:hlinkClick r:id="rId2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9" grpId="0"/>
      <p:bldP spid="36" grpId="0"/>
      <p:bldP spid="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1763688" y="2780928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22 кг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84368" y="270892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err="1">
                <a:latin typeface="Times New Roman" pitchFamily="18" charset="0"/>
                <a:cs typeface="Times New Roman" pitchFamily="18" charset="0"/>
              </a:rPr>
              <a:t>х%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84368" y="350100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12% 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979712" y="3501008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2,5 </a:t>
            </a:r>
          </a:p>
        </p:txBody>
      </p:sp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2759393" y="2860675"/>
          <a:ext cx="26352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99" name="Формула" r:id="rId3" imgW="1422360" imgH="203040" progId="Equation.3">
                  <p:embed/>
                </p:oleObj>
              </mc:Choice>
              <mc:Fallback>
                <p:oleObj name="Формула" r:id="rId3" imgW="142236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9393" y="2860675"/>
                        <a:ext cx="26352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2794000" y="3573463"/>
          <a:ext cx="25876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0" name="Формула" r:id="rId5" imgW="1396800" imgH="203040" progId="Equation.3">
                  <p:embed/>
                </p:oleObj>
              </mc:Choice>
              <mc:Fallback>
                <p:oleObj name="Формула" r:id="rId5" imgW="139680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0" y="3573463"/>
                        <a:ext cx="258762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Группа 34"/>
          <p:cNvGrpSpPr/>
          <p:nvPr/>
        </p:nvGrpSpPr>
        <p:grpSpPr>
          <a:xfrm>
            <a:off x="179033" y="1844824"/>
            <a:ext cx="9023705" cy="2376263"/>
            <a:chOff x="179033" y="1844824"/>
            <a:chExt cx="9023705" cy="2376263"/>
          </a:xfrm>
        </p:grpSpPr>
        <p:sp>
          <p:nvSpPr>
            <p:cNvPr id="19" name="Rectangle 893"/>
            <p:cNvSpPr>
              <a:spLocks noChangeArrowheads="1"/>
            </p:cNvSpPr>
            <p:nvPr/>
          </p:nvSpPr>
          <p:spPr bwMode="auto">
            <a:xfrm>
              <a:off x="7668344" y="2031231"/>
              <a:ext cx="153439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Влага</a:t>
              </a:r>
              <a:r>
                <a:rPr lang="en-US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,%</a:t>
              </a:r>
              <a:r>
                <a:rPr lang="ru-RU" sz="2400" b="1" i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rPr>
                <a:t>   </a:t>
              </a:r>
              <a:endPara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endParaRPr>
            </a:p>
          </p:txBody>
        </p:sp>
        <p:grpSp>
          <p:nvGrpSpPr>
            <p:cNvPr id="3" name="Группа 29"/>
            <p:cNvGrpSpPr/>
            <p:nvPr/>
          </p:nvGrpSpPr>
          <p:grpSpPr>
            <a:xfrm>
              <a:off x="179033" y="1844824"/>
              <a:ext cx="8748463" cy="2376263"/>
              <a:chOff x="179033" y="1844824"/>
              <a:chExt cx="8748463" cy="2376263"/>
            </a:xfrm>
          </p:grpSpPr>
          <p:grpSp>
            <p:nvGrpSpPr>
              <p:cNvPr id="4" name="Группа 1"/>
              <p:cNvGrpSpPr/>
              <p:nvPr/>
            </p:nvGrpSpPr>
            <p:grpSpPr>
              <a:xfrm>
                <a:off x="179033" y="1844824"/>
                <a:ext cx="8748463" cy="2376263"/>
                <a:chOff x="106848" y="1700808"/>
                <a:chExt cx="6957273" cy="2376263"/>
              </a:xfrm>
            </p:grpSpPr>
            <p:grpSp>
              <p:nvGrpSpPr>
                <p:cNvPr id="5" name="Group 865"/>
                <p:cNvGrpSpPr>
                  <a:grpSpLocks/>
                </p:cNvGrpSpPr>
                <p:nvPr/>
              </p:nvGrpSpPr>
              <p:grpSpPr bwMode="auto">
                <a:xfrm>
                  <a:off x="106848" y="1700808"/>
                  <a:ext cx="6957273" cy="2376263"/>
                  <a:chOff x="228" y="1176"/>
                  <a:chExt cx="2869" cy="1041"/>
                </a:xfrm>
              </p:grpSpPr>
              <p:sp>
                <p:nvSpPr>
                  <p:cNvPr id="16" name="Freeform 866"/>
                  <p:cNvSpPr>
                    <a:spLocks/>
                  </p:cNvSpPr>
                  <p:nvPr/>
                </p:nvSpPr>
                <p:spPr bwMode="auto">
                  <a:xfrm>
                    <a:off x="228" y="1176"/>
                    <a:ext cx="2869" cy="1041"/>
                  </a:xfrm>
                  <a:custGeom>
                    <a:avLst/>
                    <a:gdLst>
                      <a:gd name="T0" fmla="*/ 0 w 2869"/>
                      <a:gd name="T1" fmla="*/ 0 h 1041"/>
                      <a:gd name="T2" fmla="*/ 2848 w 2869"/>
                      <a:gd name="T3" fmla="*/ 0 h 1041"/>
                      <a:gd name="T4" fmla="*/ 2869 w 2869"/>
                      <a:gd name="T5" fmla="*/ 1025 h 1041"/>
                      <a:gd name="T6" fmla="*/ 0 w 2869"/>
                      <a:gd name="T7" fmla="*/ 1041 h 1041"/>
                      <a:gd name="T8" fmla="*/ 4 w 2869"/>
                      <a:gd name="T9" fmla="*/ 4 h 104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69"/>
                      <a:gd name="T16" fmla="*/ 0 h 1041"/>
                      <a:gd name="T17" fmla="*/ 2869 w 2869"/>
                      <a:gd name="T18" fmla="*/ 1041 h 104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69" h="1041">
                        <a:moveTo>
                          <a:pt x="0" y="0"/>
                        </a:moveTo>
                        <a:lnTo>
                          <a:pt x="2848" y="0"/>
                        </a:lnTo>
                        <a:lnTo>
                          <a:pt x="2869" y="1025"/>
                        </a:lnTo>
                        <a:lnTo>
                          <a:pt x="0" y="1041"/>
                        </a:lnTo>
                        <a:lnTo>
                          <a:pt x="4" y="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" name="Freeform 867"/>
                  <p:cNvSpPr>
                    <a:spLocks/>
                  </p:cNvSpPr>
                  <p:nvPr/>
                </p:nvSpPr>
                <p:spPr bwMode="auto">
                  <a:xfrm>
                    <a:off x="228" y="1505"/>
                    <a:ext cx="2856" cy="17"/>
                  </a:xfrm>
                  <a:custGeom>
                    <a:avLst/>
                    <a:gdLst>
                      <a:gd name="T0" fmla="*/ 0 w 2856"/>
                      <a:gd name="T1" fmla="*/ 17 h 17"/>
                      <a:gd name="T2" fmla="*/ 2856 w 2856"/>
                      <a:gd name="T3" fmla="*/ 0 h 17"/>
                      <a:gd name="T4" fmla="*/ 0 60000 65536"/>
                      <a:gd name="T5" fmla="*/ 0 60000 65536"/>
                      <a:gd name="T6" fmla="*/ 0 w 2856"/>
                      <a:gd name="T7" fmla="*/ 0 h 17"/>
                      <a:gd name="T8" fmla="*/ 2856 w 2856"/>
                      <a:gd name="T9" fmla="*/ 17 h 17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17">
                        <a:moveTo>
                          <a:pt x="0" y="17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" name="Freeform 868"/>
                  <p:cNvSpPr>
                    <a:spLocks/>
                  </p:cNvSpPr>
                  <p:nvPr/>
                </p:nvSpPr>
                <p:spPr bwMode="auto">
                  <a:xfrm>
                    <a:off x="228" y="1857"/>
                    <a:ext cx="2856" cy="9"/>
                  </a:xfrm>
                  <a:custGeom>
                    <a:avLst/>
                    <a:gdLst>
                      <a:gd name="T0" fmla="*/ 0 w 2856"/>
                      <a:gd name="T1" fmla="*/ 9 h 9"/>
                      <a:gd name="T2" fmla="*/ 2856 w 2856"/>
                      <a:gd name="T3" fmla="*/ 0 h 9"/>
                      <a:gd name="T4" fmla="*/ 0 60000 65536"/>
                      <a:gd name="T5" fmla="*/ 0 60000 65536"/>
                      <a:gd name="T6" fmla="*/ 0 w 2856"/>
                      <a:gd name="T7" fmla="*/ 0 h 9"/>
                      <a:gd name="T8" fmla="*/ 2856 w 2856"/>
                      <a:gd name="T9" fmla="*/ 9 h 9"/>
                    </a:gdLst>
                    <a:ahLst/>
                    <a:cxnLst>
                      <a:cxn ang="T4">
                        <a:pos x="T0" y="T1"/>
                      </a:cxn>
                      <a:cxn ang="T5">
                        <a:pos x="T2" y="T3"/>
                      </a:cxn>
                    </a:cxnLst>
                    <a:rect l="T6" t="T7" r="T8" b="T9"/>
                    <a:pathLst>
                      <a:path w="2856" h="9">
                        <a:moveTo>
                          <a:pt x="0" y="9"/>
                        </a:moveTo>
                        <a:lnTo>
                          <a:pt x="2856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4" name="Rectangle 879"/>
                <p:cNvSpPr>
                  <a:spLocks noChangeArrowheads="1"/>
                </p:cNvSpPr>
                <p:nvPr/>
              </p:nvSpPr>
              <p:spPr bwMode="auto">
                <a:xfrm>
                  <a:off x="1367055" y="1772816"/>
                  <a:ext cx="963613" cy="6413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en-US" sz="36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m,</a:t>
                  </a:r>
                  <a:r>
                    <a:rPr lang="ru-RU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кг   </a:t>
                  </a:r>
                  <a:endParaRPr lang="ru-RU" sz="20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10" name="Rectangle 893"/>
                <p:cNvSpPr>
                  <a:spLocks noChangeArrowheads="1"/>
                </p:cNvSpPr>
                <p:nvPr/>
              </p:nvSpPr>
              <p:spPr bwMode="auto">
                <a:xfrm>
                  <a:off x="2340558" y="1887215"/>
                  <a:ext cx="2300599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ru-RU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Сухое </a:t>
                  </a:r>
                  <a:r>
                    <a:rPr lang="ru-RU" sz="2400" b="1" i="1" dirty="0" err="1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вещ-во</a:t>
                  </a:r>
                  <a:r>
                    <a:rPr lang="en-US" sz="2400" b="1" i="1" dirty="0">
                      <a:solidFill>
                        <a:srgbClr val="00206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  <a:cs typeface="Arial" charset="0"/>
                    </a:rPr>
                    <a:t>,%</a:t>
                  </a:r>
                  <a:endParaRPr lang="ru-RU" sz="2400" b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endParaRPr>
                </a:p>
              </p:txBody>
            </p:sp>
            <p:sp>
              <p:nvSpPr>
                <p:cNvPr id="7" name="Freeform 872"/>
                <p:cNvSpPr>
                  <a:spLocks/>
                </p:cNvSpPr>
                <p:nvPr/>
              </p:nvSpPr>
              <p:spPr bwMode="auto">
                <a:xfrm>
                  <a:off x="1372307" y="1716306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/>
                    <a:t>       </a:t>
                  </a:r>
                  <a:endParaRPr lang="ru-RU" dirty="0"/>
                </a:p>
              </p:txBody>
            </p:sp>
            <p:sp>
              <p:nvSpPr>
                <p:cNvPr id="8" name="Freeform 872"/>
                <p:cNvSpPr>
                  <a:spLocks/>
                </p:cNvSpPr>
                <p:nvPr/>
              </p:nvSpPr>
              <p:spPr bwMode="auto">
                <a:xfrm>
                  <a:off x="2226028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 dirty="0"/>
                    <a:t>     </a:t>
                  </a:r>
                  <a:endParaRPr lang="ru-RU" dirty="0"/>
                </a:p>
              </p:txBody>
            </p:sp>
            <p:sp>
              <p:nvSpPr>
                <p:cNvPr id="9" name="Freeform 872"/>
                <p:cNvSpPr>
                  <a:spLocks/>
                </p:cNvSpPr>
                <p:nvPr/>
              </p:nvSpPr>
              <p:spPr bwMode="auto">
                <a:xfrm>
                  <a:off x="6112112" y="1700808"/>
                  <a:ext cx="7925" cy="2340000"/>
                </a:xfrm>
                <a:custGeom>
                  <a:avLst/>
                  <a:gdLst>
                    <a:gd name="T0" fmla="*/ 0 w 2"/>
                    <a:gd name="T1" fmla="*/ 0 h 1237"/>
                    <a:gd name="T2" fmla="*/ 2 w 2"/>
                    <a:gd name="T3" fmla="*/ 1237 h 1237"/>
                    <a:gd name="T4" fmla="*/ 0 60000 65536"/>
                    <a:gd name="T5" fmla="*/ 0 60000 65536"/>
                    <a:gd name="T6" fmla="*/ 0 w 2"/>
                    <a:gd name="T7" fmla="*/ 0 h 1237"/>
                    <a:gd name="T8" fmla="*/ 2 w 2"/>
                    <a:gd name="T9" fmla="*/ 1237 h 1237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2" h="1237">
                      <a:moveTo>
                        <a:pt x="0" y="0"/>
                      </a:moveTo>
                      <a:lnTo>
                        <a:pt x="2" y="1237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dirty="0"/>
                    <a:t> </a:t>
                  </a:r>
                </a:p>
              </p:txBody>
            </p:sp>
          </p:grpSp>
          <p:sp>
            <p:nvSpPr>
              <p:cNvPr id="28" name="Freeform 872"/>
              <p:cNvSpPr>
                <a:spLocks/>
              </p:cNvSpPr>
              <p:nvPr/>
            </p:nvSpPr>
            <p:spPr bwMode="auto">
              <a:xfrm>
                <a:off x="5436096" y="1844824"/>
                <a:ext cx="9965" cy="2340000"/>
              </a:xfrm>
              <a:custGeom>
                <a:avLst/>
                <a:gdLst>
                  <a:gd name="T0" fmla="*/ 0 w 2"/>
                  <a:gd name="T1" fmla="*/ 0 h 1237"/>
                  <a:gd name="T2" fmla="*/ 2 w 2"/>
                  <a:gd name="T3" fmla="*/ 1237 h 1237"/>
                  <a:gd name="T4" fmla="*/ 0 60000 65536"/>
                  <a:gd name="T5" fmla="*/ 0 60000 65536"/>
                  <a:gd name="T6" fmla="*/ 0 w 2"/>
                  <a:gd name="T7" fmla="*/ 0 h 1237"/>
                  <a:gd name="T8" fmla="*/ 2 w 2"/>
                  <a:gd name="T9" fmla="*/ 1237 h 1237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237">
                    <a:moveTo>
                      <a:pt x="0" y="0"/>
                    </a:moveTo>
                    <a:lnTo>
                      <a:pt x="2" y="1237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r>
                  <a:rPr lang="ru-RU" dirty="0"/>
                  <a:t> </a:t>
                </a:r>
              </a:p>
            </p:txBody>
          </p:sp>
          <p:sp>
            <p:nvSpPr>
              <p:cNvPr id="29" name="Rectangle 893"/>
              <p:cNvSpPr>
                <a:spLocks noChangeArrowheads="1"/>
              </p:cNvSpPr>
              <p:nvPr/>
            </p:nvSpPr>
            <p:spPr bwMode="auto">
              <a:xfrm>
                <a:off x="5364088" y="2031231"/>
                <a:ext cx="2375650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Сухое </a:t>
                </a:r>
                <a:r>
                  <a:rPr lang="ru-RU" sz="2400" b="1" i="1" dirty="0" err="1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вещ-во</a:t>
                </a:r>
                <a:r>
                  <a:rPr lang="ru-RU" sz="2400" b="1" i="1" dirty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Times New Roman" pitchFamily="18" charset="0"/>
                    <a:cs typeface="Arial" charset="0"/>
                  </a:rPr>
                  <a:t>, кг</a:t>
                </a:r>
                <a:endParaRPr lang="ru-RU" sz="24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Arial" charset="0"/>
                </a:endParaRPr>
              </a:p>
            </p:txBody>
          </p:sp>
        </p:grpSp>
      </p:grpSp>
      <p:graphicFrame>
        <p:nvGraphicFramePr>
          <p:cNvPr id="72708" name="Object 4"/>
          <p:cNvGraphicFramePr>
            <a:graphicFrameLocks noChangeAspect="1"/>
          </p:cNvGraphicFramePr>
          <p:nvPr/>
        </p:nvGraphicFramePr>
        <p:xfrm>
          <a:off x="5686425" y="2852738"/>
          <a:ext cx="17414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1" name="Формула" r:id="rId7" imgW="939600" imgH="203040" progId="Equation.3">
                  <p:embed/>
                </p:oleObj>
              </mc:Choice>
              <mc:Fallback>
                <p:oleObj name="Формула" r:id="rId7" imgW="9396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6425" y="2852738"/>
                        <a:ext cx="1741488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5992813" y="3573463"/>
          <a:ext cx="1128712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2" name="Формула" r:id="rId9" imgW="609480" imgH="203040" progId="Equation.3">
                  <p:embed/>
                </p:oleObj>
              </mc:Choice>
              <mc:Fallback>
                <p:oleObj name="Формула" r:id="rId9" imgW="60948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2813" y="3573463"/>
                        <a:ext cx="1128712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07504" y="44624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№ 16. Из 22 кг свежих грибов получается 2,5 кг сухих грибов, содержащих 12 % воды. Каков процент воды в свежих грибах 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03848" y="1124744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Решение.</a:t>
            </a:r>
          </a:p>
        </p:txBody>
      </p:sp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289321" y="4293096"/>
          <a:ext cx="3130551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3" name="Формула" r:id="rId11" imgW="1688760" imgH="203040" progId="Equation.3">
                  <p:embed/>
                </p:oleObj>
              </mc:Choice>
              <mc:Fallback>
                <p:oleObj name="Формула" r:id="rId11" imgW="16887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321" y="4293096"/>
                        <a:ext cx="3130551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2" name="Object 8"/>
          <p:cNvGraphicFramePr>
            <a:graphicFrameLocks noChangeAspect="1"/>
          </p:cNvGraphicFramePr>
          <p:nvPr/>
        </p:nvGraphicFramePr>
        <p:xfrm>
          <a:off x="3460750" y="6237288"/>
          <a:ext cx="1947863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4" name="Формула" r:id="rId13" imgW="927000" imgH="203040" progId="Equation.3">
                  <p:embed/>
                </p:oleObj>
              </mc:Choice>
              <mc:Fallback>
                <p:oleObj name="Формула" r:id="rId13" imgW="927000" imgH="20304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0" y="6237288"/>
                        <a:ext cx="1947863" cy="425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 rot="5400000">
            <a:off x="6258091" y="3156781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36" name="AutoShape 55">
            <a:hlinkClick r:id="rId1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83563" y="6324600"/>
            <a:ext cx="503237" cy="468313"/>
          </a:xfrm>
          <a:prstGeom prst="actionButtonHome">
            <a:avLst/>
          </a:prstGeom>
          <a:gradFill rotWithShape="1">
            <a:gsLst>
              <a:gs pos="0">
                <a:schemeClr val="bg1"/>
              </a:gs>
              <a:gs pos="100000">
                <a:srgbClr val="99FF33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90121" name="Object 9"/>
          <p:cNvGraphicFramePr>
            <a:graphicFrameLocks noChangeAspect="1"/>
          </p:cNvGraphicFramePr>
          <p:nvPr/>
        </p:nvGraphicFramePr>
        <p:xfrm>
          <a:off x="539552" y="4653756"/>
          <a:ext cx="18827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5" name="Формула" r:id="rId16" imgW="1015920" imgH="203040" progId="Equation.3">
                  <p:embed/>
                </p:oleObj>
              </mc:Choice>
              <mc:Fallback>
                <p:oleObj name="Формула" r:id="rId16" imgW="1015920" imgH="203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4653756"/>
                        <a:ext cx="1882775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2" name="Object 10"/>
          <p:cNvGraphicFramePr>
            <a:graphicFrameLocks noChangeAspect="1"/>
          </p:cNvGraphicFramePr>
          <p:nvPr/>
        </p:nvGraphicFramePr>
        <p:xfrm>
          <a:off x="467544" y="4942384"/>
          <a:ext cx="22590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6" name="Формула" r:id="rId18" imgW="1218960" imgH="203040" progId="Equation.3">
                  <p:embed/>
                </p:oleObj>
              </mc:Choice>
              <mc:Fallback>
                <p:oleObj name="Формула" r:id="rId18" imgW="1218960" imgH="20304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942384"/>
                        <a:ext cx="225901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3" name="Object 11"/>
          <p:cNvGraphicFramePr>
            <a:graphicFrameLocks noChangeAspect="1"/>
          </p:cNvGraphicFramePr>
          <p:nvPr/>
        </p:nvGraphicFramePr>
        <p:xfrm>
          <a:off x="467544" y="5301828"/>
          <a:ext cx="22590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7" name="Формула" r:id="rId20" imgW="1218960" imgH="203040" progId="Equation.3">
                  <p:embed/>
                </p:oleObj>
              </mc:Choice>
              <mc:Fallback>
                <p:oleObj name="Формула" r:id="rId20" imgW="1218960" imgH="20304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301828"/>
                        <a:ext cx="2259013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4" name="Object 12"/>
          <p:cNvGraphicFramePr>
            <a:graphicFrameLocks noChangeAspect="1"/>
          </p:cNvGraphicFramePr>
          <p:nvPr/>
        </p:nvGraphicFramePr>
        <p:xfrm>
          <a:off x="467544" y="5661025"/>
          <a:ext cx="18351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8" name="Формула" r:id="rId22" imgW="990360" imgH="203040" progId="Equation.3">
                  <p:embed/>
                </p:oleObj>
              </mc:Choice>
              <mc:Fallback>
                <p:oleObj name="Формула" r:id="rId22" imgW="990360" imgH="20304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661025"/>
                        <a:ext cx="18351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5" name="Object 13"/>
          <p:cNvGraphicFramePr>
            <a:graphicFrameLocks noChangeAspect="1"/>
          </p:cNvGraphicFramePr>
          <p:nvPr/>
        </p:nvGraphicFramePr>
        <p:xfrm>
          <a:off x="533400" y="6003503"/>
          <a:ext cx="21399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9" name="Формула" r:id="rId24" imgW="1155600" imgH="203040" progId="Equation.3">
                  <p:embed/>
                </p:oleObj>
              </mc:Choice>
              <mc:Fallback>
                <p:oleObj name="Формула" r:id="rId24" imgW="1155600" imgH="20304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6003503"/>
                        <a:ext cx="2139950" cy="377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6" name="Object 14"/>
          <p:cNvGraphicFramePr>
            <a:graphicFrameLocks noChangeAspect="1"/>
          </p:cNvGraphicFramePr>
          <p:nvPr/>
        </p:nvGraphicFramePr>
        <p:xfrm>
          <a:off x="611560" y="6309320"/>
          <a:ext cx="80010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10" name="Формула" r:id="rId26" imgW="431640" imgH="177480" progId="Equation.3">
                  <p:embed/>
                </p:oleObj>
              </mc:Choice>
              <mc:Fallback>
                <p:oleObj name="Формула" r:id="rId26" imgW="431640" imgH="17748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6309320"/>
                        <a:ext cx="800100" cy="33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0127" name="Picture 15" descr="C:\Users\ирина\Desktop\2015 планирование 6 класс\vbild.jpg"/>
          <p:cNvPicPr>
            <a:picLocks noChangeAspect="1" noChangeArrowheads="1"/>
          </p:cNvPicPr>
          <p:nvPr/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564904"/>
            <a:ext cx="691331" cy="903094"/>
          </a:xfrm>
          <a:prstGeom prst="rect">
            <a:avLst/>
          </a:prstGeom>
          <a:noFill/>
        </p:spPr>
      </p:pic>
      <p:pic>
        <p:nvPicPr>
          <p:cNvPr id="90128" name="Picture 16" descr="C:\Users\ирина\Desktop\2015 планирование 6 класс\0_109a6a_b050195e_orig.pn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1043608" y="2679446"/>
            <a:ext cx="576064" cy="749554"/>
          </a:xfrm>
          <a:prstGeom prst="rect">
            <a:avLst/>
          </a:prstGeom>
          <a:noFill/>
        </p:spPr>
      </p:pic>
      <p:pic>
        <p:nvPicPr>
          <p:cNvPr id="90129" name="Picture 17" descr="C:\Users\ирина\Desktop\2015 планирование 6 класс\cb7f4d8f13cd54c031c643a2fd06ce57.jpg"/>
          <p:cNvPicPr>
            <a:picLocks noChangeAspect="1" noChangeArrowheads="1"/>
          </p:cNvPicPr>
          <p:nvPr/>
        </p:nvPicPr>
        <p:blipFill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417952"/>
            <a:ext cx="1224136" cy="8103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9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Прямая соединительная линия 44"/>
          <p:cNvCxnSpPr/>
          <p:nvPr/>
        </p:nvCxnSpPr>
        <p:spPr>
          <a:xfrm flipV="1">
            <a:off x="1008659" y="6857999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Рисунок 8" descr="http://skrinshoter.ru/s/111116/wYQDR3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1560" y="966656"/>
            <a:ext cx="8280920" cy="934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5" name="Прямоугольник 64"/>
          <p:cNvSpPr/>
          <p:nvPr/>
        </p:nvSpPr>
        <p:spPr>
          <a:xfrm>
            <a:off x="222069" y="2886891"/>
            <a:ext cx="8921931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dirty="0">
                <a:cs typeface="Times New Roman" pitchFamily="18" charset="0"/>
              </a:rPr>
              <a:t>Решение:</a:t>
            </a:r>
          </a:p>
          <a:p>
            <a:pPr>
              <a:buNone/>
            </a:pPr>
            <a:r>
              <a:rPr lang="ru-RU" dirty="0">
                <a:cs typeface="Times New Roman" pitchFamily="18" charset="0"/>
              </a:rPr>
              <a:t>Преобразуем функцию, приведем ее к какому-нибудь знакомому виду уравнения линии. </a:t>
            </a:r>
          </a:p>
          <a:p>
            <a:pPr>
              <a:buNone/>
            </a:pPr>
            <a:r>
              <a:rPr lang="ru-RU" dirty="0">
                <a:cs typeface="Times New Roman" pitchFamily="18" charset="0"/>
              </a:rPr>
              <a:t>Выпишем числитель, решим биквадратное уравнение, разложим числитель на множители. </a:t>
            </a:r>
          </a:p>
          <a:p>
            <a:pPr algn="ctr">
              <a:buNone/>
            </a:pPr>
            <a:r>
              <a:rPr lang="en-US" sz="2400" dirty="0">
                <a:cs typeface="Times New Roman" pitchFamily="18" charset="0"/>
              </a:rPr>
              <a:t>x</a:t>
            </a:r>
            <a:r>
              <a:rPr lang="en-US" sz="2400" baseline="30000" dirty="0">
                <a:cs typeface="Times New Roman" pitchFamily="18" charset="0"/>
              </a:rPr>
              <a:t>4</a:t>
            </a:r>
            <a:r>
              <a:rPr lang="en-US" sz="2400" dirty="0">
                <a:cs typeface="Times New Roman" pitchFamily="18" charset="0"/>
              </a:rPr>
              <a:t>-13x</a:t>
            </a:r>
            <a:r>
              <a:rPr lang="en-US" sz="2400" baseline="30000" dirty="0">
                <a:cs typeface="Times New Roman" pitchFamily="18" charset="0"/>
              </a:rPr>
              <a:t>2</a:t>
            </a:r>
            <a:r>
              <a:rPr lang="en-US" sz="2400" dirty="0">
                <a:cs typeface="Times New Roman" pitchFamily="18" charset="0"/>
              </a:rPr>
              <a:t>+36=(x</a:t>
            </a:r>
            <a:r>
              <a:rPr lang="en-US" sz="2400" baseline="30000" dirty="0">
                <a:cs typeface="Times New Roman" pitchFamily="18" charset="0"/>
              </a:rPr>
              <a:t>2</a:t>
            </a:r>
            <a:r>
              <a:rPr lang="en-US" sz="2400" dirty="0">
                <a:cs typeface="Times New Roman" pitchFamily="18" charset="0"/>
              </a:rPr>
              <a:t>-4)(x</a:t>
            </a:r>
            <a:r>
              <a:rPr lang="en-US" sz="2400" baseline="30000" dirty="0">
                <a:cs typeface="Times New Roman" pitchFamily="18" charset="0"/>
              </a:rPr>
              <a:t>2</a:t>
            </a:r>
            <a:r>
              <a:rPr lang="en-US" sz="2400" dirty="0">
                <a:cs typeface="Times New Roman" pitchFamily="18" charset="0"/>
              </a:rPr>
              <a:t>-9)=(x-2)(x+2)(x-3)(x+3).</a:t>
            </a:r>
            <a:endParaRPr lang="ru-RU" sz="2400" dirty="0">
              <a:cs typeface="Times New Roman" pitchFamily="18" charset="0"/>
            </a:endParaRPr>
          </a:p>
          <a:p>
            <a:pPr>
              <a:buNone/>
            </a:pPr>
            <a:r>
              <a:rPr lang="en-US" dirty="0">
                <a:cs typeface="Times New Roman" pitchFamily="18" charset="0"/>
              </a:rPr>
              <a:t> </a:t>
            </a:r>
            <a:endParaRPr lang="ru-RU" dirty="0">
              <a:cs typeface="Times New Roman" pitchFamily="18" charset="0"/>
            </a:endParaRPr>
          </a:p>
          <a:p>
            <a:pPr>
              <a:buNone/>
            </a:pPr>
            <a:endParaRPr lang="ru-RU" dirty="0">
              <a:cs typeface="Times New Roman" pitchFamily="18" charset="0"/>
            </a:endParaRPr>
          </a:p>
          <a:p>
            <a:pPr>
              <a:buNone/>
            </a:pPr>
            <a:endParaRPr lang="ru-RU" dirty="0">
              <a:cs typeface="Times New Roman" pitchFamily="18" charset="0"/>
            </a:endParaRPr>
          </a:p>
          <a:p>
            <a:pPr>
              <a:buNone/>
            </a:pPr>
            <a:r>
              <a:rPr lang="ru-RU" dirty="0">
                <a:cs typeface="Times New Roman" pitchFamily="18" charset="0"/>
              </a:rPr>
              <a:t>Тогда,</a:t>
            </a:r>
          </a:p>
        </p:txBody>
      </p:sp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0182" y="5094524"/>
            <a:ext cx="4517334" cy="8506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02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Прямая соединительная линия 44"/>
          <p:cNvCxnSpPr/>
          <p:nvPr/>
        </p:nvCxnSpPr>
        <p:spPr>
          <a:xfrm flipV="1">
            <a:off x="1008659" y="6857999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2311" y="635998"/>
            <a:ext cx="8343900" cy="5214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75398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Прямая соединительная линия 46"/>
          <p:cNvCxnSpPr/>
          <p:nvPr/>
        </p:nvCxnSpPr>
        <p:spPr>
          <a:xfrm flipV="1">
            <a:off x="658372" y="5275519"/>
            <a:ext cx="7402741" cy="7916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64827" y="3297887"/>
            <a:ext cx="8729662" cy="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718457" y="6453052"/>
            <a:ext cx="7171509" cy="39188"/>
          </a:xfrm>
          <a:prstGeom prst="line">
            <a:avLst/>
          </a:prstGeom>
          <a:ln w="47625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8596516" y="316739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-287383"/>
            <a:ext cx="3433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21193" y="324531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21193" y="259990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907129" y="324614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340714" y="3245321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557554" y="-169817"/>
            <a:ext cx="1580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точка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843972" y="3245322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183845" y="3542537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387613" y="324614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858341" y="3245320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5893341" y="324613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2" name="Полилиния 1"/>
          <p:cNvSpPr/>
          <p:nvPr/>
        </p:nvSpPr>
        <p:spPr>
          <a:xfrm>
            <a:off x="2547257" y="-195943"/>
            <a:ext cx="3566159" cy="6648994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183845" y="5526173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1008659" y="6857999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6777896" y="4794068"/>
            <a:ext cx="1403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38" name="Овал 37"/>
          <p:cNvSpPr/>
          <p:nvPr/>
        </p:nvSpPr>
        <p:spPr>
          <a:xfrm>
            <a:off x="3540034" y="5225143"/>
            <a:ext cx="130629" cy="104503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4976949" y="5499464"/>
            <a:ext cx="4167051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с=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‒6,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с=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‒4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;с=6</a:t>
            </a:r>
            <a:r>
              <a:rPr lang="ru-RU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558937" y="-169817"/>
            <a:ext cx="4049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-6</a:t>
            </a:r>
            <a:endParaRPr lang="ru-RU" sz="24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4532811" y="640082"/>
            <a:ext cx="640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118385" y="6037730"/>
            <a:ext cx="4411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6979023" y="5902835"/>
            <a:ext cx="14388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точка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183845" y="5044819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183845" y="455538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190165" y="4040242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529658" y="208473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521193" y="160108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521193" y="111034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710623" y="312079"/>
            <a:ext cx="7402741" cy="7916"/>
          </a:xfrm>
          <a:prstGeom prst="line">
            <a:avLst/>
          </a:prstGeom>
          <a:ln w="44450">
            <a:solidFill>
              <a:schemeClr val="accent4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Овал 56"/>
          <p:cNvSpPr/>
          <p:nvPr/>
        </p:nvSpPr>
        <p:spPr>
          <a:xfrm flipH="1" flipV="1">
            <a:off x="5982785" y="261255"/>
            <a:ext cx="104505" cy="91442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4370" name="Object 50"/>
          <p:cNvGraphicFramePr>
            <a:graphicFrameLocks noChangeAspect="1"/>
          </p:cNvGraphicFramePr>
          <p:nvPr/>
        </p:nvGraphicFramePr>
        <p:xfrm>
          <a:off x="479425" y="1317625"/>
          <a:ext cx="20701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18" name="Формула" r:id="rId3" imgW="850680" imgH="228600" progId="Equation.3">
                  <p:embed/>
                </p:oleObj>
              </mc:Choice>
              <mc:Fallback>
                <p:oleObj name="Формула" r:id="rId3" imgW="850680" imgH="228600" progId="Equation.3">
                  <p:embed/>
                  <p:pic>
                    <p:nvPicPr>
                      <p:cNvPr id="18437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1317625"/>
                        <a:ext cx="2070100" cy="541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1" name="Object 51"/>
          <p:cNvGraphicFramePr>
            <a:graphicFrameLocks noChangeAspect="1"/>
          </p:cNvGraphicFramePr>
          <p:nvPr/>
        </p:nvGraphicFramePr>
        <p:xfrm>
          <a:off x="660491" y="1841864"/>
          <a:ext cx="1068388" cy="2319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19" name="Формула" r:id="rId5" imgW="444240" imgH="1117440" progId="Equation.3">
                  <p:embed/>
                </p:oleObj>
              </mc:Choice>
              <mc:Fallback>
                <p:oleObj name="Формула" r:id="rId5" imgW="444240" imgH="1117440" progId="Equation.3">
                  <p:embed/>
                  <p:pic>
                    <p:nvPicPr>
                      <p:cNvPr id="184371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491" y="1841864"/>
                        <a:ext cx="1068388" cy="23196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2" name="Object 52"/>
          <p:cNvGraphicFramePr>
            <a:graphicFrameLocks noChangeAspect="1"/>
          </p:cNvGraphicFramePr>
          <p:nvPr/>
        </p:nvGraphicFramePr>
        <p:xfrm>
          <a:off x="581025" y="2246313"/>
          <a:ext cx="1046163" cy="222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0" name="Формула" r:id="rId7" imgW="342720" imgH="1117440" progId="Equation.3">
                  <p:embed/>
                </p:oleObj>
              </mc:Choice>
              <mc:Fallback>
                <p:oleObj name="Формула" r:id="rId7" imgW="342720" imgH="1117440" progId="Equation.3">
                  <p:embed/>
                  <p:pic>
                    <p:nvPicPr>
                      <p:cNvPr id="184372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5" y="2246313"/>
                        <a:ext cx="1046163" cy="222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5" name="Object 55"/>
          <p:cNvGraphicFramePr>
            <a:graphicFrameLocks noChangeAspect="1"/>
          </p:cNvGraphicFramePr>
          <p:nvPr/>
        </p:nvGraphicFramePr>
        <p:xfrm>
          <a:off x="1008788" y="-1"/>
          <a:ext cx="854075" cy="2084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1" name="Формула" r:id="rId9" imgW="355320" imgH="1117440" progId="Equation.3">
                  <p:embed/>
                </p:oleObj>
              </mc:Choice>
              <mc:Fallback>
                <p:oleObj name="Формула" r:id="rId9" imgW="355320" imgH="1117440" progId="Equation.3">
                  <p:embed/>
                  <p:pic>
                    <p:nvPicPr>
                      <p:cNvPr id="184375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788" y="-1"/>
                        <a:ext cx="854075" cy="208420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6" name="Object 56"/>
          <p:cNvGraphicFramePr>
            <a:graphicFrameLocks noChangeAspect="1"/>
          </p:cNvGraphicFramePr>
          <p:nvPr/>
        </p:nvGraphicFramePr>
        <p:xfrm>
          <a:off x="627018" y="4898571"/>
          <a:ext cx="1201783" cy="228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2" name="Формула" r:id="rId11" imgW="444240" imgH="1117440" progId="Equation.3">
                  <p:embed/>
                </p:oleObj>
              </mc:Choice>
              <mc:Fallback>
                <p:oleObj name="Формула" r:id="rId11" imgW="444240" imgH="1117440" progId="Equation.3">
                  <p:embed/>
                  <p:pic>
                    <p:nvPicPr>
                      <p:cNvPr id="184376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18" y="4898571"/>
                        <a:ext cx="1201783" cy="2286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77" name="Object 57"/>
          <p:cNvGraphicFramePr>
            <a:graphicFrameLocks noChangeAspect="1"/>
          </p:cNvGraphicFramePr>
          <p:nvPr/>
        </p:nvGraphicFramePr>
        <p:xfrm>
          <a:off x="647700" y="6042025"/>
          <a:ext cx="1527175" cy="231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3" name="Формула" r:id="rId13" imgW="634680" imgH="1117440" progId="Equation.3">
                  <p:embed/>
                </p:oleObj>
              </mc:Choice>
              <mc:Fallback>
                <p:oleObj name="Формула" r:id="rId13" imgW="634680" imgH="1117440" progId="Equation.3">
                  <p:embed/>
                  <p:pic>
                    <p:nvPicPr>
                      <p:cNvPr id="184377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6042025"/>
                        <a:ext cx="1527175" cy="2319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Прямая соединительная линия 41"/>
          <p:cNvCxnSpPr/>
          <p:nvPr/>
        </p:nvCxnSpPr>
        <p:spPr>
          <a:xfrm flipV="1">
            <a:off x="745457" y="1339690"/>
            <a:ext cx="7402741" cy="7916"/>
          </a:xfrm>
          <a:prstGeom prst="line">
            <a:avLst/>
          </a:prstGeom>
          <a:ln w="44450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6709954" y="914400"/>
            <a:ext cx="1580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545160" y="4287541"/>
            <a:ext cx="7402741" cy="7916"/>
          </a:xfrm>
          <a:prstGeom prst="line">
            <a:avLst/>
          </a:prstGeom>
          <a:ln w="44450">
            <a:solidFill>
              <a:schemeClr val="accent3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6313714" y="3592286"/>
            <a:ext cx="15806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89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" grpId="0" animBg="1"/>
      <p:bldP spid="46" grpId="0"/>
      <p:bldP spid="38" grpId="0" animBg="1"/>
      <p:bldP spid="58" grpId="0" animBg="1"/>
      <p:bldP spid="68" grpId="0"/>
      <p:bldP spid="57" grpId="0" animBg="1"/>
      <p:bldP spid="48" grpId="0"/>
      <p:bldP spid="48" grpId="1"/>
      <p:bldP spid="51" grpId="0"/>
      <p:bldP spid="51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2913" y="197198"/>
            <a:ext cx="8472488" cy="1677382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Постройте график функции  </a:t>
            </a:r>
          </a:p>
          <a:p>
            <a:pPr>
              <a:lnSpc>
                <a:spcPct val="150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определите, при каких значениях т прямая у = т</a:t>
            </a:r>
          </a:p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имеет с графиком ни одной общей точки.  </a:t>
            </a:r>
            <a:endParaRPr lang="ru-RU" sz="2800" i="1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426076" y="0"/>
          <a:ext cx="22828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0" name="Формула" r:id="rId3" imgW="939392" imgH="393529" progId="Equation.3">
                  <p:embed/>
                </p:oleObj>
              </mc:Choice>
              <mc:Fallback>
                <p:oleObj name="Формула" r:id="rId3" imgW="939392" imgH="393529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6076" y="0"/>
                        <a:ext cx="2282825" cy="95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2913" y="1910722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graphicFrame>
        <p:nvGraphicFramePr>
          <p:cNvPr id="122198" name="Object 342"/>
          <p:cNvGraphicFramePr>
            <a:graphicFrameLocks noChangeAspect="1"/>
          </p:cNvGraphicFramePr>
          <p:nvPr/>
        </p:nvGraphicFramePr>
        <p:xfrm>
          <a:off x="441125" y="3312584"/>
          <a:ext cx="474980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1" name="Уравнение" r:id="rId5" imgW="1955800" imgH="419100" progId="Equation.3">
                  <p:embed/>
                </p:oleObj>
              </mc:Choice>
              <mc:Fallback>
                <p:oleObj name="Уравнение" r:id="rId5" imgW="1955800" imgH="419100" progId="Equation.3">
                  <p:embed/>
                  <p:pic>
                    <p:nvPicPr>
                      <p:cNvPr id="122198" name="Object 3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125" y="3312584"/>
                        <a:ext cx="4749800" cy="1012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201" name="Object 345"/>
          <p:cNvGraphicFramePr>
            <a:graphicFrameLocks noChangeAspect="1"/>
          </p:cNvGraphicFramePr>
          <p:nvPr/>
        </p:nvGraphicFramePr>
        <p:xfrm>
          <a:off x="441125" y="4408858"/>
          <a:ext cx="82073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2" name="Уравнение" r:id="rId7" imgW="3378200" imgH="203200" progId="Equation.3">
                  <p:embed/>
                </p:oleObj>
              </mc:Choice>
              <mc:Fallback>
                <p:oleObj name="Уравнение" r:id="rId7" imgW="3378200" imgH="203200" progId="Equation.3">
                  <p:embed/>
                  <p:pic>
                    <p:nvPicPr>
                      <p:cNvPr id="122201" name="Object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125" y="4408858"/>
                        <a:ext cx="8207375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202" name="Object 346"/>
          <p:cNvGraphicFramePr>
            <a:graphicFrameLocks noChangeAspect="1"/>
          </p:cNvGraphicFramePr>
          <p:nvPr/>
        </p:nvGraphicFramePr>
        <p:xfrm>
          <a:off x="442913" y="2327437"/>
          <a:ext cx="228282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33" name="Формула" r:id="rId9" imgW="939392" imgH="393529" progId="Equation.3">
                  <p:embed/>
                </p:oleObj>
              </mc:Choice>
              <mc:Fallback>
                <p:oleObj name="Формула" r:id="rId9" imgW="939392" imgH="393529" progId="Equation.3">
                  <p:embed/>
                  <p:pic>
                    <p:nvPicPr>
                      <p:cNvPr id="122202" name="Object 3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3" y="2327437"/>
                        <a:ext cx="2282825" cy="95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56697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Прямая соединительная линия 36"/>
          <p:cNvCxnSpPr/>
          <p:nvPr/>
        </p:nvCxnSpPr>
        <p:spPr>
          <a:xfrm flipV="1">
            <a:off x="814387" y="3300248"/>
            <a:ext cx="7515225" cy="1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олилиния 3"/>
          <p:cNvSpPr/>
          <p:nvPr/>
        </p:nvSpPr>
        <p:spPr>
          <a:xfrm flipH="1">
            <a:off x="635000" y="-651505"/>
            <a:ext cx="3676914" cy="3708400"/>
          </a:xfrm>
          <a:custGeom>
            <a:avLst/>
            <a:gdLst>
              <a:gd name="connsiteX0" fmla="*/ 0 w 3708400"/>
              <a:gd name="connsiteY0" fmla="*/ 0 h 3708400"/>
              <a:gd name="connsiteX1" fmla="*/ 245534 w 3708400"/>
              <a:gd name="connsiteY1" fmla="*/ 1981200 h 3708400"/>
              <a:gd name="connsiteX2" fmla="*/ 745067 w 3708400"/>
              <a:gd name="connsiteY2" fmla="*/ 2971800 h 3708400"/>
              <a:gd name="connsiteX3" fmla="*/ 1735667 w 3708400"/>
              <a:gd name="connsiteY3" fmla="*/ 3462866 h 3708400"/>
              <a:gd name="connsiteX4" fmla="*/ 3708400 w 3708400"/>
              <a:gd name="connsiteY4" fmla="*/ 3708400 h 370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8400" h="3708400">
                <a:moveTo>
                  <a:pt x="0" y="0"/>
                </a:moveTo>
                <a:cubicBezTo>
                  <a:pt x="60678" y="742950"/>
                  <a:pt x="121356" y="1485900"/>
                  <a:pt x="245534" y="1981200"/>
                </a:cubicBezTo>
                <a:cubicBezTo>
                  <a:pt x="369712" y="2476500"/>
                  <a:pt x="496712" y="2724856"/>
                  <a:pt x="745067" y="2971800"/>
                </a:cubicBezTo>
                <a:cubicBezTo>
                  <a:pt x="993422" y="3218744"/>
                  <a:pt x="1241778" y="3340099"/>
                  <a:pt x="1735667" y="3462866"/>
                </a:cubicBezTo>
                <a:cubicBezTo>
                  <a:pt x="2229556" y="3585633"/>
                  <a:pt x="2968978" y="3647016"/>
                  <a:pt x="3708400" y="3708400"/>
                </a:cubicBezTo>
              </a:path>
            </a:pathLst>
          </a:cu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814387" y="3300438"/>
            <a:ext cx="7515225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2032347" y="-9535"/>
          <a:ext cx="138906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2" name="Формула" r:id="rId3" imgW="571252" imgH="393529" progId="Equation.3">
                  <p:embed/>
                </p:oleObj>
              </mc:Choice>
              <mc:Fallback>
                <p:oleObj name="Формула" r:id="rId3" imgW="571252" imgH="393529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347" y="-9535"/>
                        <a:ext cx="1389062" cy="95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02966" y="165521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207169" y="4303184"/>
            <a:ext cx="8729662" cy="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8586323" y="4224335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52006" y="429080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72000" y="291467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424488" y="43005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366962" y="4300563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283630" y="2834368"/>
            <a:ext cx="9444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=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7283630" y="2250573"/>
            <a:ext cx="12137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= 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1,5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4572000" y="2352701"/>
            <a:ext cx="569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1,5</a:t>
            </a:r>
            <a:endParaRPr lang="ru-RU" sz="2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319462" y="430053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130854" y="5067326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6376988" y="43005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4572000" y="108108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419225" y="430053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7377112" y="43005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5" name="Полилиния 4"/>
          <p:cNvSpPr/>
          <p:nvPr/>
        </p:nvSpPr>
        <p:spPr>
          <a:xfrm flipV="1">
            <a:off x="4833499" y="3544385"/>
            <a:ext cx="3699933" cy="3716867"/>
          </a:xfrm>
          <a:custGeom>
            <a:avLst/>
            <a:gdLst>
              <a:gd name="connsiteX0" fmla="*/ 3699933 w 3699933"/>
              <a:gd name="connsiteY0" fmla="*/ 3716867 h 3716867"/>
              <a:gd name="connsiteX1" fmla="*/ 1727200 w 3699933"/>
              <a:gd name="connsiteY1" fmla="*/ 3471333 h 3716867"/>
              <a:gd name="connsiteX2" fmla="*/ 736600 w 3699933"/>
              <a:gd name="connsiteY2" fmla="*/ 2971800 h 3716867"/>
              <a:gd name="connsiteX3" fmla="*/ 245533 w 3699933"/>
              <a:gd name="connsiteY3" fmla="*/ 1989667 h 3716867"/>
              <a:gd name="connsiteX4" fmla="*/ 0 w 3699933"/>
              <a:gd name="connsiteY4" fmla="*/ 0 h 371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99933" h="3716867">
                <a:moveTo>
                  <a:pt x="3699933" y="3716867"/>
                </a:moveTo>
                <a:cubicBezTo>
                  <a:pt x="2960511" y="3656189"/>
                  <a:pt x="2221089" y="3595511"/>
                  <a:pt x="1727200" y="3471333"/>
                </a:cubicBezTo>
                <a:cubicBezTo>
                  <a:pt x="1233311" y="3347155"/>
                  <a:pt x="983544" y="3218744"/>
                  <a:pt x="736600" y="2971800"/>
                </a:cubicBezTo>
                <a:cubicBezTo>
                  <a:pt x="489655" y="2724856"/>
                  <a:pt x="368300" y="2484967"/>
                  <a:pt x="245533" y="1989667"/>
                </a:cubicBezTo>
                <a:cubicBezTo>
                  <a:pt x="122766" y="1494367"/>
                  <a:pt x="61383" y="747183"/>
                  <a:pt x="0" y="0"/>
                </a:cubicBezTo>
              </a:path>
            </a:pathLst>
          </a:cu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35" name="Object 345"/>
          <p:cNvGraphicFramePr>
            <a:graphicFrameLocks noChangeAspect="1"/>
          </p:cNvGraphicFramePr>
          <p:nvPr/>
        </p:nvGraphicFramePr>
        <p:xfrm>
          <a:off x="214040" y="710661"/>
          <a:ext cx="2065337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3" name="Уравнение" r:id="rId5" imgW="850531" imgH="203112" progId="Equation.3">
                  <p:embed/>
                </p:oleObj>
              </mc:Choice>
              <mc:Fallback>
                <p:oleObj name="Уравнение" r:id="rId5" imgW="850531" imgH="203112" progId="Equation.3">
                  <p:embed/>
                  <p:pic>
                    <p:nvPicPr>
                      <p:cNvPr id="35" name="Object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040" y="710661"/>
                        <a:ext cx="2065337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Прямая соединительная линия 48"/>
          <p:cNvCxnSpPr/>
          <p:nvPr/>
        </p:nvCxnSpPr>
        <p:spPr>
          <a:xfrm flipV="1">
            <a:off x="814387" y="2804080"/>
            <a:ext cx="7515225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2550320" y="2765979"/>
            <a:ext cx="83342" cy="84982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782716" y="5275547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5995088" y="4851235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814387" y="4040553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782716" y="3567955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782715" y="1325639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>
            <a:off x="6683465" y="871268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52" name="Овал 51"/>
          <p:cNvSpPr/>
          <p:nvPr/>
        </p:nvSpPr>
        <p:spPr>
          <a:xfrm>
            <a:off x="5038547" y="5233056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5844473" y="3994072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4020687" y="127789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685072" y="6032491"/>
            <a:ext cx="3773854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 =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m =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1,5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82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2" grpId="0"/>
      <p:bldP spid="44" grpId="0"/>
      <p:bldP spid="5" grpId="0" animBg="1"/>
      <p:bldP spid="38" grpId="0" animBg="1"/>
      <p:bldP spid="41" grpId="0"/>
      <p:bldP spid="41" grpId="1"/>
      <p:bldP spid="46" grpId="0"/>
      <p:bldP spid="46" grpId="1"/>
      <p:bldP spid="48" grpId="0"/>
      <p:bldP spid="48" grpId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1277400" y="620688"/>
                <a:ext cx="6589200" cy="1280890"/>
              </a:xfrm>
            </p:spPr>
            <p:txBody>
              <a:bodyPr>
                <a:normAutofit fontScale="90000"/>
              </a:bodyPr>
              <a:lstStyle/>
              <a:p>
                <a:r>
                  <a:rPr lang="ru-RU" b="1" dirty="0">
                    <a:solidFill>
                      <a:schemeClr val="tx1"/>
                    </a:solidFill>
                  </a:rPr>
                  <a:t>Задание 4. Решите уравнение:</a:t>
                </a:r>
                <a:br>
                  <a:rPr lang="ru-RU" b="1" dirty="0">
                    <a:solidFill>
                      <a:schemeClr val="tx1"/>
                    </a:solidFill>
                  </a:rPr>
                </a:br>
                <a:r>
                  <a:rPr lang="ru-RU" dirty="0">
                    <a:solidFill>
                      <a:schemeClr val="tx1"/>
                    </a:solidFill>
                  </a:rPr>
                  <a:t>х</a:t>
                </a:r>
                <a:r>
                  <a:rPr lang="ru-RU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ru-RU" dirty="0">
                    <a:solidFill>
                      <a:schemeClr val="tx1"/>
                    </a:solidFill>
                  </a:rPr>
                  <a:t> – 2х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4−х</m:t>
                        </m:r>
                      </m:e>
                    </m:rad>
                  </m:oMath>
                </a14:m>
                <a:r>
                  <a:rPr lang="ru-RU" dirty="0">
                    <a:solidFill>
                      <a:schemeClr val="tx1"/>
                    </a:solidFill>
                  </a:rPr>
                  <a:t> 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4−х</m:t>
                        </m:r>
                      </m:e>
                    </m:rad>
                  </m:oMath>
                </a14:m>
                <a:r>
                  <a:rPr lang="ru-RU" dirty="0">
                    <a:solidFill>
                      <a:schemeClr val="tx1"/>
                    </a:solidFill>
                  </a:rPr>
                  <a:t> +15</a:t>
                </a: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77400" y="620688"/>
                <a:ext cx="6589200" cy="1280890"/>
              </a:xfrm>
              <a:blipFill>
                <a:blip r:embed="rId2"/>
                <a:stretch>
                  <a:fillRect l="-2407" t="-6190" r="-2222" b="-28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3222" y="2226469"/>
            <a:ext cx="3886200" cy="32635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</a:rPr>
              <a:t>Выражение под знаком квадратного корня должно быть неотрицательно, </a:t>
            </a:r>
            <a:endParaRPr lang="en-US" b="1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i="1" dirty="0">
                <a:solidFill>
                  <a:schemeClr val="tx1"/>
                </a:solidFill>
              </a:rPr>
              <a:t>т.е. 4-х≥0</a:t>
            </a:r>
            <a:r>
              <a:rPr lang="en-US" b="1" i="1" dirty="0">
                <a:solidFill>
                  <a:schemeClr val="tx1"/>
                </a:solidFill>
              </a:rPr>
              <a:t> </a:t>
            </a:r>
            <a:endParaRPr lang="ru-RU" b="1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/>
              <a:t>ОДЗ:</a:t>
            </a:r>
          </a:p>
          <a:p>
            <a:pPr marL="0" indent="0">
              <a:buNone/>
            </a:pPr>
            <a:r>
              <a:rPr lang="ru-RU" dirty="0"/>
              <a:t>4-х≥0</a:t>
            </a:r>
          </a:p>
          <a:p>
            <a:pPr marL="0" indent="0">
              <a:buNone/>
            </a:pPr>
            <a:r>
              <a:rPr lang="ru-RU" dirty="0"/>
              <a:t>-х≥-4 </a:t>
            </a:r>
            <a:r>
              <a:rPr lang="en-US" dirty="0"/>
              <a:t>|∙(-1)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х≤4</a:t>
            </a:r>
          </a:p>
          <a:p>
            <a:pPr marL="0" indent="0">
              <a:buNone/>
            </a:pP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870357" y="2226469"/>
                <a:ext cx="4644994" cy="3263504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ru-RU" dirty="0"/>
                  <a:t>х</a:t>
                </a:r>
                <a:r>
                  <a:rPr lang="ru-RU" baseline="30000" dirty="0"/>
                  <a:t>2</a:t>
                </a:r>
                <a:r>
                  <a:rPr lang="ru-RU" dirty="0"/>
                  <a:t> – 2х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4−х</m:t>
                        </m:r>
                      </m:e>
                    </m:rad>
                  </m:oMath>
                </a14:m>
                <a:r>
                  <a:rPr lang="ru-RU" dirty="0"/>
                  <a:t>  </a:t>
                </a:r>
                <a:r>
                  <a:rPr lang="en-US" dirty="0"/>
                  <a:t>-</a:t>
                </a:r>
                <a:r>
                  <a:rPr lang="ru-RU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latin typeface="Cambria Math" panose="02040503050406030204" pitchFamily="18" charset="0"/>
                          </a:rPr>
                          <m:t>4−х</m:t>
                        </m:r>
                      </m:e>
                    </m:rad>
                  </m:oMath>
                </a14:m>
                <a:r>
                  <a:rPr lang="ru-RU" dirty="0"/>
                  <a:t> </a:t>
                </a:r>
                <a:r>
                  <a:rPr lang="en-US" dirty="0"/>
                  <a:t>-</a:t>
                </a:r>
                <a:r>
                  <a:rPr lang="ru-RU" dirty="0"/>
                  <a:t>15</a:t>
                </a:r>
                <a:r>
                  <a:rPr lang="en-US" dirty="0"/>
                  <a:t> =0</a:t>
                </a:r>
              </a:p>
              <a:p>
                <a:pPr marL="0" indent="0">
                  <a:buNone/>
                </a:pPr>
                <a:r>
                  <a:rPr lang="ru-RU" dirty="0"/>
                  <a:t>х</a:t>
                </a:r>
                <a:r>
                  <a:rPr lang="ru-RU" baseline="30000" dirty="0"/>
                  <a:t>2</a:t>
                </a:r>
                <a:r>
                  <a:rPr lang="ru-RU" dirty="0"/>
                  <a:t> – 2х </a:t>
                </a:r>
                <a:r>
                  <a:rPr lang="en-US" dirty="0"/>
                  <a:t>- </a:t>
                </a:r>
                <a:r>
                  <a:rPr lang="ru-RU" dirty="0"/>
                  <a:t>15</a:t>
                </a:r>
                <a:r>
                  <a:rPr lang="en-US" dirty="0"/>
                  <a:t>=0</a:t>
                </a:r>
              </a:p>
              <a:p>
                <a:pPr marL="0" indent="0">
                  <a:buNone/>
                </a:pPr>
                <a:r>
                  <a:rPr lang="en-US" dirty="0"/>
                  <a:t>D</a:t>
                </a:r>
                <a:r>
                  <a:rPr lang="ru-RU" dirty="0"/>
                  <a:t> = </a:t>
                </a:r>
                <a:r>
                  <a:rPr lang="en-US" dirty="0"/>
                  <a:t>b</a:t>
                </a:r>
                <a:r>
                  <a:rPr lang="en-US" baseline="30000" dirty="0"/>
                  <a:t>2 </a:t>
                </a:r>
                <a:r>
                  <a:rPr lang="en-US" dirty="0"/>
                  <a:t>-4ac = (-2)</a:t>
                </a:r>
                <a:r>
                  <a:rPr lang="en-US" baseline="30000" dirty="0"/>
                  <a:t>2</a:t>
                </a:r>
                <a:r>
                  <a:rPr lang="en-US" dirty="0"/>
                  <a:t>-4∙1∙(-15)= 4 +60=64 &gt;0, 2 </a:t>
                </a:r>
                <a:r>
                  <a:rPr lang="ru-RU" dirty="0"/>
                  <a:t>корня</a:t>
                </a:r>
              </a:p>
              <a:p>
                <a:pPr marL="0" indent="0">
                  <a:buNone/>
                </a:pPr>
                <a:r>
                  <a:rPr lang="ru-RU" dirty="0"/>
                  <a:t>х</a:t>
                </a:r>
                <a:r>
                  <a:rPr lang="ru-RU" baseline="-25000" dirty="0"/>
                  <a:t>1</a:t>
                </a:r>
                <a:r>
                  <a:rPr lang="ru-RU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2+</m:t>
                        </m:r>
                        <m:rad>
                          <m:radPr>
                            <m:degHide m:val="on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64</m:t>
                            </m:r>
                          </m:e>
                        </m:rad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2∙1</m:t>
                        </m:r>
                      </m:den>
                    </m:f>
                  </m:oMath>
                </a14:m>
                <a:r>
                  <a:rPr lang="ru-RU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2+8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/>
                  <a:t> = 5, не принадлежит ОДЗ</a:t>
                </a:r>
              </a:p>
              <a:p>
                <a:pPr marL="0" indent="0">
                  <a:buNone/>
                </a:pPr>
                <a:r>
                  <a:rPr lang="ru-RU" dirty="0"/>
                  <a:t>х</a:t>
                </a:r>
                <a:r>
                  <a:rPr lang="en-US" baseline="-25000" dirty="0"/>
                  <a:t>2</a:t>
                </a:r>
                <a:r>
                  <a:rPr lang="ru-RU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2−</m:t>
                        </m:r>
                        <m:rad>
                          <m:radPr>
                            <m:degHide m:val="on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64</m:t>
                            </m:r>
                          </m:e>
                        </m:rad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2∙1</m:t>
                        </m:r>
                      </m:den>
                    </m:f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2−8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/>
                  <a:t> = -3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Ответ: -3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870357" y="2226469"/>
                <a:ext cx="4644994" cy="3263504"/>
              </a:xfrm>
              <a:blipFill>
                <a:blip r:embed="rId3"/>
                <a:stretch>
                  <a:fillRect l="-1181" t="-11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5395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2913" y="188731"/>
            <a:ext cx="8040687" cy="167738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Постройте график функции  </a:t>
            </a:r>
          </a:p>
          <a:p>
            <a:pPr>
              <a:lnSpc>
                <a:spcPct val="150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определите, при каких значениях т прямая у = т </a:t>
            </a:r>
          </a:p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 графиком две общие точки.  </a:t>
            </a:r>
            <a:endParaRPr lang="ru-RU" sz="2800" i="1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456238" y="-47097"/>
          <a:ext cx="2220912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78" name="Уравнение" r:id="rId3" imgW="914400" imgH="419100" progId="Equation.3">
                  <p:embed/>
                </p:oleObj>
              </mc:Choice>
              <mc:Fallback>
                <p:oleObj name="Уравнение" r:id="rId3" imgW="914400" imgH="41910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6238" y="-47097"/>
                        <a:ext cx="2220912" cy="1014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2913" y="1924639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graphicFrame>
        <p:nvGraphicFramePr>
          <p:cNvPr id="122198" name="Object 342"/>
          <p:cNvGraphicFramePr>
            <a:graphicFrameLocks noChangeAspect="1"/>
          </p:cNvGraphicFramePr>
          <p:nvPr/>
        </p:nvGraphicFramePr>
        <p:xfrm>
          <a:off x="474663" y="3250873"/>
          <a:ext cx="4843463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79" name="Уравнение" r:id="rId5" imgW="1993900" imgH="444500" progId="Equation.3">
                  <p:embed/>
                </p:oleObj>
              </mc:Choice>
              <mc:Fallback>
                <p:oleObj name="Уравнение" r:id="rId5" imgW="1993900" imgH="444500" progId="Equation.3">
                  <p:embed/>
                  <p:pic>
                    <p:nvPicPr>
                      <p:cNvPr id="122198" name="Object 3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3250873"/>
                        <a:ext cx="4843463" cy="1074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201" name="Object 345"/>
          <p:cNvGraphicFramePr>
            <a:graphicFrameLocks noChangeAspect="1"/>
          </p:cNvGraphicFramePr>
          <p:nvPr/>
        </p:nvGraphicFramePr>
        <p:xfrm>
          <a:off x="473075" y="4420530"/>
          <a:ext cx="8110538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0" name="Уравнение" r:id="rId7" imgW="3340100" imgH="203200" progId="Equation.3">
                  <p:embed/>
                </p:oleObj>
              </mc:Choice>
              <mc:Fallback>
                <p:oleObj name="Уравнение" r:id="rId7" imgW="3340100" imgH="203200" progId="Equation.3">
                  <p:embed/>
                  <p:pic>
                    <p:nvPicPr>
                      <p:cNvPr id="122201" name="Object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75" y="4420530"/>
                        <a:ext cx="8110538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202" name="Object 346"/>
          <p:cNvGraphicFramePr>
            <a:graphicFrameLocks noChangeAspect="1"/>
          </p:cNvGraphicFramePr>
          <p:nvPr/>
        </p:nvGraphicFramePr>
        <p:xfrm>
          <a:off x="473075" y="2268214"/>
          <a:ext cx="2220912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1" name="Уравнение" r:id="rId9" imgW="914400" imgH="419100" progId="Equation.3">
                  <p:embed/>
                </p:oleObj>
              </mc:Choice>
              <mc:Fallback>
                <p:oleObj name="Уравнение" r:id="rId9" imgW="914400" imgH="419100" progId="Equation.3">
                  <p:embed/>
                  <p:pic>
                    <p:nvPicPr>
                      <p:cNvPr id="122202" name="Object 3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075" y="2268214"/>
                        <a:ext cx="2220912" cy="1012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94619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Прямая соединительная линия 46"/>
          <p:cNvCxnSpPr/>
          <p:nvPr/>
        </p:nvCxnSpPr>
        <p:spPr>
          <a:xfrm flipV="1">
            <a:off x="782716" y="1574746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07169" y="2085558"/>
            <a:ext cx="8729662" cy="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772047" y="5025386"/>
            <a:ext cx="7515225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2078017" y="128173"/>
          <a:ext cx="1450975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0" name="Уравнение" r:id="rId3" imgW="596900" imgH="228600" progId="Equation.3">
                  <p:embed/>
                </p:oleObj>
              </mc:Choice>
              <mc:Fallback>
                <p:oleObj name="Уравнение" r:id="rId3" imgW="596900" imgH="22860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017" y="128173"/>
                        <a:ext cx="1450975" cy="552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31058" y="166946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8586067" y="1981723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29660" y="203480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63192" y="1228835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915596" y="203562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349181" y="2034809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078694" y="1405881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077869" y="4601248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852439" y="2034810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206395" y="2307899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396080" y="203562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866808" y="203480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5901808" y="20356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graphicFrame>
        <p:nvGraphicFramePr>
          <p:cNvPr id="35" name="Object 345"/>
          <p:cNvGraphicFramePr>
            <a:graphicFrameLocks noChangeAspect="1"/>
          </p:cNvGraphicFramePr>
          <p:nvPr/>
        </p:nvGraphicFramePr>
        <p:xfrm>
          <a:off x="303198" y="711397"/>
          <a:ext cx="203517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1" name="Уравнение" r:id="rId5" imgW="837836" imgH="203112" progId="Equation.3">
                  <p:embed/>
                </p:oleObj>
              </mc:Choice>
              <mc:Fallback>
                <p:oleObj name="Уравнение" r:id="rId5" imgW="837836" imgH="203112" progId="Equation.3">
                  <p:embed/>
                  <p:pic>
                    <p:nvPicPr>
                      <p:cNvPr id="35" name="Object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198" y="711397"/>
                        <a:ext cx="2035175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9" name="Прямая соединительная линия 48"/>
          <p:cNvCxnSpPr/>
          <p:nvPr/>
        </p:nvCxnSpPr>
        <p:spPr>
          <a:xfrm flipV="1">
            <a:off x="772046" y="1828493"/>
            <a:ext cx="7515225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олилиния 1"/>
          <p:cNvSpPr/>
          <p:nvPr/>
        </p:nvSpPr>
        <p:spPr>
          <a:xfrm rot="10800000">
            <a:off x="3114740" y="1577922"/>
            <a:ext cx="2917758" cy="4445000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33005" y="1530067"/>
            <a:ext cx="80959" cy="83883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212715" y="2805604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206395" y="3329867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206395" y="3810181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206395" y="4291535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206395" y="4772889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4206395" y="5286444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ru-RU" sz="2400" dirty="0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 flipV="1">
            <a:off x="782716" y="2079226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1074406" y="1972410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707294" y="1152923"/>
            <a:ext cx="1428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точек</a:t>
            </a:r>
            <a:endParaRPr lang="ru-RU" i="1" dirty="0"/>
          </a:p>
        </p:txBody>
      </p:sp>
      <p:sp>
        <p:nvSpPr>
          <p:cNvPr id="51" name="Овал 50"/>
          <p:cNvSpPr/>
          <p:nvPr/>
        </p:nvSpPr>
        <p:spPr>
          <a:xfrm>
            <a:off x="3235232" y="4978779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2" name="Овал 51"/>
          <p:cNvSpPr/>
          <p:nvPr/>
        </p:nvSpPr>
        <p:spPr>
          <a:xfrm>
            <a:off x="5809999" y="4982895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 flipV="1">
            <a:off x="779862" y="3298043"/>
            <a:ext cx="7515225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1078693" y="2867749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sp>
        <p:nvSpPr>
          <p:cNvPr id="57" name="Овал 56"/>
          <p:cNvSpPr/>
          <p:nvPr/>
        </p:nvSpPr>
        <p:spPr>
          <a:xfrm>
            <a:off x="3607736" y="3255552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5435958" y="3263858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4168746" y="1781063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4863471" y="1773750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026911" y="2038232"/>
            <a:ext cx="80959" cy="83883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518821" y="6025988"/>
            <a:ext cx="4105676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 &lt;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&lt; m &lt;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66" name="Овал 65"/>
          <p:cNvSpPr/>
          <p:nvPr/>
        </p:nvSpPr>
        <p:spPr>
          <a:xfrm>
            <a:off x="5021169" y="2036401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65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2" grpId="0" animBg="1"/>
      <p:bldP spid="30" grpId="0" animBg="1"/>
      <p:bldP spid="46" grpId="0"/>
      <p:bldP spid="46" grpId="1"/>
      <p:bldP spid="48" grpId="0"/>
      <p:bldP spid="48" grpId="1"/>
      <p:bldP spid="51" grpId="0" animBg="1"/>
      <p:bldP spid="52" grpId="0" animBg="1"/>
      <p:bldP spid="54" grpId="0"/>
      <p:bldP spid="57" grpId="0" animBg="1"/>
      <p:bldP spid="63" grpId="0" animBg="1"/>
      <p:bldP spid="64" grpId="0" animBg="1"/>
      <p:bldP spid="65" grpId="0" animBg="1"/>
      <p:bldP spid="38" grpId="0" animBg="1"/>
      <p:bldP spid="58" grpId="0" animBg="1"/>
      <p:bldP spid="66" grpId="0" animBg="1"/>
      <p:bldP spid="66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1456" y="154037"/>
            <a:ext cx="8701087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Постройте график функции  </a:t>
            </a:r>
          </a:p>
          <a:p>
            <a:r>
              <a:rPr lang="ru-RU" sz="25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Какое наибольшее число общих точек график данной функции может иметь с прямой, параллельной оси абсцисс? </a:t>
            </a:r>
            <a:endParaRPr lang="ru-RU" sz="2500" i="1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129213" y="141288"/>
          <a:ext cx="2343150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8" name="Уравнение" r:id="rId3" imgW="965200" imgH="254000" progId="Equation.3">
                  <p:embed/>
                </p:oleObj>
              </mc:Choice>
              <mc:Fallback>
                <p:oleObj name="Уравнение" r:id="rId3" imgW="965200" imgH="25400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9213" y="141288"/>
                        <a:ext cx="2343150" cy="614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2913" y="1626634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sp>
        <p:nvSpPr>
          <p:cNvPr id="238599" name="Rectangle 7"/>
          <p:cNvSpPr>
            <a:spLocks noChangeArrowheads="1"/>
          </p:cNvSpPr>
          <p:nvPr/>
        </p:nvSpPr>
        <p:spPr bwMode="auto">
          <a:xfrm>
            <a:off x="1045028" y="2119193"/>
            <a:ext cx="7419703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Раскрывая модуль, получим, что график функции можно представить следующим образом: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8600" name="Rectangle 8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860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8601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5656" y="2991386"/>
            <a:ext cx="3294000" cy="1010857"/>
          </a:xfrm>
          <a:prstGeom prst="rect">
            <a:avLst/>
          </a:prstGeom>
          <a:noFill/>
        </p:spPr>
      </p:pic>
      <p:sp>
        <p:nvSpPr>
          <p:cNvPr id="238603" name="Rectangle 11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6833" y="4245429"/>
            <a:ext cx="65053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Построим квадратичные параболы, учитывая область определения каждой функции</a:t>
            </a:r>
            <a:r>
              <a:rPr lang="en-US" sz="2000" dirty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381265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4480496" y="554326"/>
            <a:ext cx="3136539" cy="5210951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4" b="-400"/>
          <a:stretch/>
        </p:blipFill>
        <p:spPr>
          <a:xfrm flipH="1">
            <a:off x="4569147" y="546097"/>
            <a:ext cx="3076251" cy="5255986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475" y="5271440"/>
            <a:ext cx="8787480" cy="253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4" b="-400"/>
          <a:stretch/>
        </p:blipFill>
        <p:spPr>
          <a:xfrm>
            <a:off x="1503949" y="562793"/>
            <a:ext cx="3068051" cy="5255986"/>
          </a:xfrm>
          <a:prstGeom prst="rect">
            <a:avLst/>
          </a:prstGeom>
        </p:spPr>
      </p:pic>
      <p:cxnSp>
        <p:nvCxnSpPr>
          <p:cNvPr id="47" name="Прямая соединительная линия 46"/>
          <p:cNvCxnSpPr/>
          <p:nvPr/>
        </p:nvCxnSpPr>
        <p:spPr>
          <a:xfrm>
            <a:off x="867378" y="5771000"/>
            <a:ext cx="7419674" cy="1639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1058" y="166946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59121" y="5143622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62198" y="4090702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855133" y="4532279"/>
            <a:ext cx="7414986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183845" y="600877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6875062" y="5675977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точки</a:t>
            </a:r>
            <a:endParaRPr lang="ru-RU" i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1637852" y="5903255"/>
            <a:ext cx="5878725" cy="95410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наибольшее число точек </a:t>
            </a:r>
          </a:p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пересечения равно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 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1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 m &lt;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372419" y="5218784"/>
            <a:ext cx="29931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-5   -4   -3   -2   -1</a:t>
            </a:r>
            <a:endParaRPr lang="ru-RU" sz="2500" dirty="0"/>
          </a:p>
        </p:txBody>
      </p:sp>
      <p:sp>
        <p:nvSpPr>
          <p:cNvPr id="30" name="Овал 29"/>
          <p:cNvSpPr/>
          <p:nvPr/>
        </p:nvSpPr>
        <p:spPr>
          <a:xfrm>
            <a:off x="2295684" y="4486719"/>
            <a:ext cx="80959" cy="838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4571761" y="40693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563296" y="358566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563296" y="309491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848192" y="796834"/>
            <a:ext cx="7316094" cy="14828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5656420" y="315293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точки</a:t>
            </a:r>
            <a:endParaRPr lang="ru-RU" i="1" dirty="0"/>
          </a:p>
        </p:txBody>
      </p:sp>
      <p:sp>
        <p:nvSpPr>
          <p:cNvPr id="76" name="Овал 75"/>
          <p:cNvSpPr/>
          <p:nvPr/>
        </p:nvSpPr>
        <p:spPr>
          <a:xfrm>
            <a:off x="1507909" y="726160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7550864" y="715790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3818527" y="4481349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6777844" y="4481349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5250994" y="4482448"/>
            <a:ext cx="80959" cy="838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 flipV="1">
            <a:off x="853717" y="1088713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5659070" y="989139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точки</a:t>
            </a:r>
            <a:endParaRPr lang="ru-RU" i="1" dirty="0"/>
          </a:p>
        </p:txBody>
      </p:sp>
      <p:sp>
        <p:nvSpPr>
          <p:cNvPr id="83" name="Овал 82"/>
          <p:cNvSpPr/>
          <p:nvPr/>
        </p:nvSpPr>
        <p:spPr>
          <a:xfrm>
            <a:off x="4541649" y="1038645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6015561" y="572645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3048251" y="5731962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Овал 86"/>
          <p:cNvSpPr/>
          <p:nvPr/>
        </p:nvSpPr>
        <p:spPr>
          <a:xfrm>
            <a:off x="1639229" y="1064771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Овал 87"/>
          <p:cNvSpPr/>
          <p:nvPr/>
        </p:nvSpPr>
        <p:spPr>
          <a:xfrm>
            <a:off x="7491189" y="1038645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7" name="Объект 56"/>
          <p:cNvGraphicFramePr>
            <a:graphicFrameLocks noChangeAspect="1"/>
          </p:cNvGraphicFramePr>
          <p:nvPr/>
        </p:nvGraphicFramePr>
        <p:xfrm>
          <a:off x="4931789" y="1502228"/>
          <a:ext cx="2344738" cy="554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8" name="Уравнение" r:id="rId4" imgW="965200" imgH="228600" progId="Equation.3">
                  <p:embed/>
                </p:oleObj>
              </mc:Choice>
              <mc:Fallback>
                <p:oleObj name="Уравнение" r:id="rId4" imgW="965200" imgH="228600" progId="Equation.3">
                  <p:embed/>
                  <p:pic>
                    <p:nvPicPr>
                      <p:cNvPr id="57" name="Объект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1789" y="1502228"/>
                        <a:ext cx="2344738" cy="554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Объект 67"/>
          <p:cNvGraphicFramePr>
            <a:graphicFrameLocks noChangeAspect="1"/>
          </p:cNvGraphicFramePr>
          <p:nvPr/>
        </p:nvGraphicFramePr>
        <p:xfrm>
          <a:off x="1987550" y="1152525"/>
          <a:ext cx="224790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39" name="Формула" r:id="rId6" imgW="927000" imgH="228600" progId="Equation.3">
                  <p:embed/>
                </p:oleObj>
              </mc:Choice>
              <mc:Fallback>
                <p:oleObj name="Формула" r:id="rId6" imgW="927000" imgH="228600" progId="Equation.3">
                  <p:embed/>
                  <p:pic>
                    <p:nvPicPr>
                      <p:cNvPr id="68" name="Объект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7550" y="1152525"/>
                        <a:ext cx="2247900" cy="550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Прямоугольник 68"/>
          <p:cNvSpPr/>
          <p:nvPr/>
        </p:nvSpPr>
        <p:spPr>
          <a:xfrm>
            <a:off x="4885011" y="5218784"/>
            <a:ext cx="331052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1    2    3    4    5    6    7</a:t>
            </a:r>
            <a:endParaRPr lang="ru-RU" sz="25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563296" y="454139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546457" y="521850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80" name="Прямоугольник 79"/>
          <p:cNvSpPr/>
          <p:nvPr/>
        </p:nvSpPr>
        <p:spPr>
          <a:xfrm>
            <a:off x="4590743" y="84091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ru-RU" sz="24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5656419" y="2372636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flipV="1">
            <a:off x="859557" y="2801432"/>
            <a:ext cx="7414986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Овал 88"/>
          <p:cNvSpPr/>
          <p:nvPr/>
        </p:nvSpPr>
        <p:spPr>
          <a:xfrm>
            <a:off x="1873775" y="2762924"/>
            <a:ext cx="80959" cy="838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/>
          <p:cNvSpPr/>
          <p:nvPr/>
        </p:nvSpPr>
        <p:spPr>
          <a:xfrm>
            <a:off x="4225784" y="2757600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7191890" y="2757600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4843989" y="2754665"/>
            <a:ext cx="80959" cy="838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4179779" y="5551406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8508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500"/>
                            </p:stCondLst>
                            <p:childTnLst>
                              <p:par>
                                <p:cTn id="1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/>
      <p:bldP spid="48" grpId="0"/>
      <p:bldP spid="48" grpId="1"/>
      <p:bldP spid="58" grpId="0" animBg="1"/>
      <p:bldP spid="30" grpId="0" animBg="1"/>
      <p:bldP spid="75" grpId="0"/>
      <p:bldP spid="75" grpId="1"/>
      <p:bldP spid="76" grpId="0" animBg="1"/>
      <p:bldP spid="76" grpId="1" animBg="1"/>
      <p:bldP spid="77" grpId="0" animBg="1"/>
      <p:bldP spid="77" grpId="1" animBg="1"/>
      <p:bldP spid="64" grpId="0" animBg="1"/>
      <p:bldP spid="65" grpId="0" animBg="1"/>
      <p:bldP spid="73" grpId="0" animBg="1"/>
      <p:bldP spid="82" grpId="0"/>
      <p:bldP spid="82" grpId="1"/>
      <p:bldP spid="83" grpId="0" animBg="1"/>
      <p:bldP spid="83" grpId="1" animBg="1"/>
      <p:bldP spid="52" grpId="0" animBg="1"/>
      <p:bldP spid="52" grpId="1" animBg="1"/>
      <p:bldP spid="51" grpId="0" animBg="1"/>
      <p:bldP spid="51" grpId="1" animBg="1"/>
      <p:bldP spid="87" grpId="0" animBg="1"/>
      <p:bldP spid="87" grpId="1" animBg="1"/>
      <p:bldP spid="88" grpId="0" animBg="1"/>
      <p:bldP spid="88" grpId="1" animBg="1"/>
      <p:bldP spid="85" grpId="0"/>
      <p:bldP spid="89" grpId="0" animBg="1"/>
      <p:bldP spid="90" grpId="0" animBg="1"/>
      <p:bldP spid="91" grpId="0" animBg="1"/>
      <p:bldP spid="9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533" y="290335"/>
            <a:ext cx="8365067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Постройте график функции  </a:t>
            </a:r>
          </a:p>
          <a:p>
            <a:pPr algn="just">
              <a:lnSpc>
                <a:spcPct val="150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определите, при каких значениях т прямая у = т </a:t>
            </a:r>
          </a:p>
          <a:p>
            <a:pPr algn="just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 графиком ровно одну общую точку.  </a:t>
            </a:r>
            <a:endParaRPr lang="ru-RU" sz="2800" i="1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994275" y="42335"/>
          <a:ext cx="4071938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0" name="Уравнение" r:id="rId3" imgW="1676400" imgH="419100" progId="Equation.3">
                  <p:embed/>
                </p:oleObj>
              </mc:Choice>
              <mc:Fallback>
                <p:oleObj name="Уравнение" r:id="rId3" imgW="1676400" imgH="41910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4275" y="42335"/>
                        <a:ext cx="4071938" cy="1014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2913" y="1924639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graphicFrame>
        <p:nvGraphicFramePr>
          <p:cNvPr id="122198" name="Object 342"/>
          <p:cNvGraphicFramePr>
            <a:graphicFrameLocks noChangeAspect="1"/>
          </p:cNvGraphicFramePr>
          <p:nvPr/>
        </p:nvGraphicFramePr>
        <p:xfrm>
          <a:off x="442913" y="3349555"/>
          <a:ext cx="7804150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1" name="Уравнение" r:id="rId5" imgW="3213100" imgH="444500" progId="Equation.3">
                  <p:embed/>
                </p:oleObj>
              </mc:Choice>
              <mc:Fallback>
                <p:oleObj name="Уравнение" r:id="rId5" imgW="3213100" imgH="444500" progId="Equation.3">
                  <p:embed/>
                  <p:pic>
                    <p:nvPicPr>
                      <p:cNvPr id="122198" name="Object 3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3" y="3349555"/>
                        <a:ext cx="7804150" cy="1074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201" name="Object 345"/>
          <p:cNvGraphicFramePr>
            <a:graphicFrameLocks noChangeAspect="1"/>
          </p:cNvGraphicFramePr>
          <p:nvPr/>
        </p:nvGraphicFramePr>
        <p:xfrm>
          <a:off x="442913" y="4908661"/>
          <a:ext cx="82613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2" name="Уравнение" r:id="rId7" imgW="3403600" imgH="203200" progId="Equation.3">
                  <p:embed/>
                </p:oleObj>
              </mc:Choice>
              <mc:Fallback>
                <p:oleObj name="Уравнение" r:id="rId7" imgW="3403600" imgH="203200" progId="Equation.3">
                  <p:embed/>
                  <p:pic>
                    <p:nvPicPr>
                      <p:cNvPr id="122201" name="Object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3" y="4908661"/>
                        <a:ext cx="8261350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202" name="Object 346"/>
          <p:cNvGraphicFramePr>
            <a:graphicFrameLocks noChangeAspect="1"/>
          </p:cNvGraphicFramePr>
          <p:nvPr/>
        </p:nvGraphicFramePr>
        <p:xfrm>
          <a:off x="442913" y="2392068"/>
          <a:ext cx="40719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3" name="Уравнение" r:id="rId9" imgW="1676400" imgH="419100" progId="Equation.3">
                  <p:embed/>
                </p:oleObj>
              </mc:Choice>
              <mc:Fallback>
                <p:oleObj name="Уравнение" r:id="rId9" imgW="1676400" imgH="419100" progId="Equation.3">
                  <p:embed/>
                  <p:pic>
                    <p:nvPicPr>
                      <p:cNvPr id="122202" name="Object 3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3" y="2392068"/>
                        <a:ext cx="4071937" cy="1012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346"/>
          <p:cNvGraphicFramePr>
            <a:graphicFrameLocks noChangeAspect="1"/>
          </p:cNvGraphicFramePr>
          <p:nvPr/>
        </p:nvGraphicFramePr>
        <p:xfrm>
          <a:off x="1787525" y="4344988"/>
          <a:ext cx="43751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4" name="Формула" r:id="rId11" imgW="1803240" imgH="228600" progId="Equation.3">
                  <p:embed/>
                </p:oleObj>
              </mc:Choice>
              <mc:Fallback>
                <p:oleObj name="Формула" r:id="rId11" imgW="1803240" imgH="228600" progId="Equation.3">
                  <p:embed/>
                  <p:pic>
                    <p:nvPicPr>
                      <p:cNvPr id="10" name="Object 3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7525" y="4344988"/>
                        <a:ext cx="4375150" cy="541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8766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 стрелкой 10"/>
          <p:cNvCxnSpPr/>
          <p:nvPr/>
        </p:nvCxnSpPr>
        <p:spPr>
          <a:xfrm>
            <a:off x="198361" y="335496"/>
            <a:ext cx="8729662" cy="0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883306" y="6366250"/>
            <a:ext cx="7424369" cy="6716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862902" y="5272493"/>
            <a:ext cx="7424369" cy="1486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52438" y="915988"/>
          <a:ext cx="2371725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6" name="Формула" r:id="rId3" imgW="977760" imgH="228600" progId="Equation.3">
                  <p:embed/>
                </p:oleObj>
              </mc:Choice>
              <mc:Fallback>
                <p:oleObj name="Формула" r:id="rId3" imgW="977760" imgH="22860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15988"/>
                        <a:ext cx="2371725" cy="541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91866" y="440073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8652428" y="229507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29691" y="-177966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24039" y="29475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911312" y="2951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317486" y="30408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97188" y="4804535"/>
            <a:ext cx="14891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точка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3820744" y="304089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183920" y="2079773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-4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5391796" y="29512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835113" y="304087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-3</a:t>
            </a:r>
            <a:endParaRPr lang="ru-RU" sz="2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5897524" y="295125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graphicFrame>
        <p:nvGraphicFramePr>
          <p:cNvPr id="35" name="Object 345"/>
          <p:cNvGraphicFramePr>
            <a:graphicFrameLocks noChangeAspect="1"/>
          </p:cNvGraphicFramePr>
          <p:nvPr/>
        </p:nvGraphicFramePr>
        <p:xfrm>
          <a:off x="124351" y="1458497"/>
          <a:ext cx="2035175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87" name="Уравнение" r:id="rId5" imgW="837836" imgH="203112" progId="Equation.3">
                  <p:embed/>
                </p:oleObj>
              </mc:Choice>
              <mc:Fallback>
                <p:oleObj name="Уравнение" r:id="rId5" imgW="837836" imgH="203112" progId="Equation.3">
                  <p:embed/>
                  <p:pic>
                    <p:nvPicPr>
                      <p:cNvPr id="35" name="Object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351" y="1458497"/>
                        <a:ext cx="2035175" cy="490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олилиния 1"/>
          <p:cNvSpPr/>
          <p:nvPr/>
        </p:nvSpPr>
        <p:spPr>
          <a:xfrm rot="10800000" flipV="1">
            <a:off x="3526970" y="0"/>
            <a:ext cx="3618412" cy="6367855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317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179369" y="3060734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-6</a:t>
            </a:r>
            <a:endParaRPr lang="ru-RU" sz="24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4179369" y="1080672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180800" y="4055144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-8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4031985" y="5050881"/>
            <a:ext cx="5950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-10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822960" y="5969727"/>
            <a:ext cx="1384663" cy="474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 -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,25</a:t>
            </a:r>
            <a:endParaRPr lang="ru-RU" sz="2400" dirty="0"/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883306" y="1847870"/>
            <a:ext cx="7403965" cy="4189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/>
          <p:nvPr/>
        </p:nvSpPr>
        <p:spPr>
          <a:xfrm>
            <a:off x="6891841" y="1345474"/>
            <a:ext cx="1403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точки</a:t>
            </a:r>
            <a:endParaRPr lang="ru-RU" i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7001692" y="5863097"/>
            <a:ext cx="14948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точка</a:t>
            </a:r>
            <a:endParaRPr lang="ru-RU" i="1" dirty="0"/>
          </a:p>
        </p:txBody>
      </p:sp>
      <p:sp>
        <p:nvSpPr>
          <p:cNvPr id="52" name="Овал 51"/>
          <p:cNvSpPr/>
          <p:nvPr/>
        </p:nvSpPr>
        <p:spPr>
          <a:xfrm>
            <a:off x="4524039" y="5235691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3" name="Прямая соединительная линия 52"/>
          <p:cNvCxnSpPr/>
          <p:nvPr/>
        </p:nvCxnSpPr>
        <p:spPr>
          <a:xfrm>
            <a:off x="862902" y="3304557"/>
            <a:ext cx="7424369" cy="0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6878175" y="2869479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точка</a:t>
            </a:r>
            <a:endParaRPr lang="ru-RU" dirty="0"/>
          </a:p>
        </p:txBody>
      </p:sp>
      <p:sp>
        <p:nvSpPr>
          <p:cNvPr id="63" name="Овал 62"/>
          <p:cNvSpPr/>
          <p:nvPr/>
        </p:nvSpPr>
        <p:spPr>
          <a:xfrm>
            <a:off x="6490755" y="3261143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005040" y="5232263"/>
            <a:ext cx="80959" cy="83883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6764424" y="1810795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2343554" y="304087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-4</a:t>
            </a:r>
            <a:endParaRPr lang="ru-RU" sz="24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1188721" y="4820194"/>
            <a:ext cx="1358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-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7" name="Овал 66"/>
          <p:cNvSpPr/>
          <p:nvPr/>
        </p:nvSpPr>
        <p:spPr>
          <a:xfrm>
            <a:off x="4034788" y="3261143"/>
            <a:ext cx="80959" cy="83883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862149" y="2834640"/>
            <a:ext cx="11495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-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6371616" y="2921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6883736" y="2921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7363459" y="2910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72" name="Овал 71"/>
          <p:cNvSpPr/>
          <p:nvPr/>
        </p:nvSpPr>
        <p:spPr>
          <a:xfrm>
            <a:off x="5272936" y="6335162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3733028" y="1810796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3074645" y="6334780"/>
            <a:ext cx="6069355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12,25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‒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0;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‒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857685" y="4768443"/>
            <a:ext cx="7429586" cy="1150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>
            <a:off x="6897533" y="4271554"/>
            <a:ext cx="14032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точки</a:t>
            </a:r>
            <a:endParaRPr lang="ru-RU" i="1" dirty="0"/>
          </a:p>
        </p:txBody>
      </p:sp>
      <p:sp>
        <p:nvSpPr>
          <p:cNvPr id="76" name="Овал 75"/>
          <p:cNvSpPr/>
          <p:nvPr/>
        </p:nvSpPr>
        <p:spPr>
          <a:xfrm>
            <a:off x="6219150" y="4753754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4380521" y="4776639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 flipV="1">
            <a:off x="862902" y="5814148"/>
            <a:ext cx="7515225" cy="1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7145382" y="5342709"/>
            <a:ext cx="1593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точки</a:t>
            </a:r>
            <a:endParaRPr lang="ru-RU" i="1" dirty="0"/>
          </a:p>
        </p:txBody>
      </p:sp>
      <p:sp>
        <p:nvSpPr>
          <p:cNvPr id="80" name="Овал 79"/>
          <p:cNvSpPr/>
          <p:nvPr/>
        </p:nvSpPr>
        <p:spPr>
          <a:xfrm>
            <a:off x="5850065" y="577165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4783202" y="577165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704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2" grpId="0" animBg="1"/>
      <p:bldP spid="41" grpId="0"/>
      <p:bldP spid="46" grpId="0"/>
      <p:bldP spid="46" grpId="1"/>
      <p:bldP spid="48" grpId="0"/>
      <p:bldP spid="52" grpId="0" animBg="1"/>
      <p:bldP spid="54" grpId="0"/>
      <p:bldP spid="63" grpId="0" animBg="1"/>
      <p:bldP spid="38" grpId="0" animBg="1"/>
      <p:bldP spid="66" grpId="0" animBg="1"/>
      <p:bldP spid="66" grpId="1" animBg="1"/>
      <p:bldP spid="60" grpId="0"/>
      <p:bldP spid="67" grpId="0" animBg="1"/>
      <p:bldP spid="68" grpId="0"/>
      <p:bldP spid="72" grpId="0" animBg="1"/>
      <p:bldP spid="73" grpId="0" animBg="1"/>
      <p:bldP spid="73" grpId="1" animBg="1"/>
      <p:bldP spid="58" grpId="0" animBg="1"/>
      <p:bldP spid="75" grpId="0"/>
      <p:bldP spid="75" grpId="1"/>
      <p:bldP spid="76" grpId="0" animBg="1"/>
      <p:bldP spid="76" grpId="1" animBg="1"/>
      <p:bldP spid="77" grpId="0" animBg="1"/>
      <p:bldP spid="77" grpId="1" animBg="1"/>
      <p:bldP spid="79" grpId="0"/>
      <p:bldP spid="79" grpId="1"/>
      <p:bldP spid="80" grpId="0" animBg="1"/>
      <p:bldP spid="80" grpId="1" animBg="1"/>
      <p:bldP spid="81" grpId="0" animBg="1"/>
      <p:bldP spid="81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533" y="290335"/>
            <a:ext cx="8365067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Постройте график функции  </a:t>
            </a:r>
          </a:p>
          <a:p>
            <a:pPr algn="just">
              <a:lnSpc>
                <a:spcPct val="150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определите, при каких значениях т прямая у = т </a:t>
            </a:r>
          </a:p>
          <a:p>
            <a:pPr algn="just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 графиком ровно две общие точки. </a:t>
            </a:r>
            <a:endParaRPr lang="ru-RU" sz="2800" i="1" dirty="0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945063" y="-36513"/>
          <a:ext cx="4157662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28" name="Формула" r:id="rId3" imgW="1714500" imgH="482600" progId="Equation.3">
                  <p:embed/>
                </p:oleObj>
              </mc:Choice>
              <mc:Fallback>
                <p:oleObj name="Формула" r:id="rId3" imgW="1714500" imgH="48260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5063" y="-36513"/>
                        <a:ext cx="4157662" cy="1154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2913" y="1924639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graphicFrame>
        <p:nvGraphicFramePr>
          <p:cNvPr id="191496" name="Object 26"/>
          <p:cNvGraphicFramePr>
            <a:graphicFrameLocks noChangeAspect="1"/>
          </p:cNvGraphicFramePr>
          <p:nvPr/>
        </p:nvGraphicFramePr>
        <p:xfrm>
          <a:off x="414337" y="2457767"/>
          <a:ext cx="4157663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29" name="Формула" r:id="rId5" imgW="1714500" imgH="482600" progId="Equation.3">
                  <p:embed/>
                </p:oleObj>
              </mc:Choice>
              <mc:Fallback>
                <p:oleObj name="Формула" r:id="rId5" imgW="1714500" imgH="482600" progId="Equation.3">
                  <p:embed/>
                  <p:pic>
                    <p:nvPicPr>
                      <p:cNvPr id="191496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" y="2457767"/>
                        <a:ext cx="4157663" cy="1154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1497" name="Object 9"/>
          <p:cNvGraphicFramePr>
            <a:graphicFrameLocks noChangeAspect="1"/>
          </p:cNvGraphicFramePr>
          <p:nvPr/>
        </p:nvGraphicFramePr>
        <p:xfrm>
          <a:off x="435365" y="3655964"/>
          <a:ext cx="236696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0" name="Формула" r:id="rId7" imgW="977900" imgH="228600" progId="Equation.3">
                  <p:embed/>
                </p:oleObj>
              </mc:Choice>
              <mc:Fallback>
                <p:oleObj name="Формула" r:id="rId7" imgW="977900" imgH="228600" progId="Equation.3">
                  <p:embed/>
                  <p:pic>
                    <p:nvPicPr>
                      <p:cNvPr id="191497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365" y="3655964"/>
                        <a:ext cx="2366963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1498" name="Object 10"/>
          <p:cNvGraphicFramePr>
            <a:graphicFrameLocks noChangeAspect="1"/>
          </p:cNvGraphicFramePr>
          <p:nvPr/>
        </p:nvGraphicFramePr>
        <p:xfrm>
          <a:off x="523509" y="4243155"/>
          <a:ext cx="3206750" cy="15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1" name="Формула" r:id="rId9" imgW="1320800" imgH="647700" progId="Equation.3">
                  <p:embed/>
                </p:oleObj>
              </mc:Choice>
              <mc:Fallback>
                <p:oleObj name="Формула" r:id="rId9" imgW="1320800" imgH="647700" progId="Equation.3">
                  <p:embed/>
                  <p:pic>
                    <p:nvPicPr>
                      <p:cNvPr id="19149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509" y="4243155"/>
                        <a:ext cx="3206750" cy="1566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1499" name="Object 11"/>
          <p:cNvGraphicFramePr>
            <a:graphicFrameLocks noChangeAspect="1"/>
          </p:cNvGraphicFramePr>
          <p:nvPr/>
        </p:nvGraphicFramePr>
        <p:xfrm>
          <a:off x="4572000" y="3765550"/>
          <a:ext cx="119856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32" name="Формула" r:id="rId11" imgW="494870" imgH="215713" progId="Equation.3">
                  <p:embed/>
                </p:oleObj>
              </mc:Choice>
              <mc:Fallback>
                <p:oleObj name="Формула" r:id="rId11" imgW="494870" imgH="215713" progId="Equation.3">
                  <p:embed/>
                  <p:pic>
                    <p:nvPicPr>
                      <p:cNvPr id="19149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765550"/>
                        <a:ext cx="1198563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572000" y="4351338"/>
          <a:ext cx="241864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6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6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0" i="1" dirty="0">
                          <a:solidFill>
                            <a:schemeClr val="tx1"/>
                          </a:solidFill>
                        </a:rPr>
                        <a:t>x</a:t>
                      </a:r>
                      <a:endParaRPr lang="ru-RU" sz="2400" b="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i="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2400" b="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i="0" dirty="0">
                          <a:solidFill>
                            <a:schemeClr val="tx1"/>
                          </a:solidFill>
                        </a:rPr>
                        <a:t>-2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>
                          <a:solidFill>
                            <a:schemeClr val="tx1"/>
                          </a:solidFill>
                        </a:rPr>
                        <a:t>y</a:t>
                      </a:r>
                      <a:endParaRPr lang="ru-RU" sz="24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i="0" dirty="0">
                          <a:solidFill>
                            <a:schemeClr val="tx1"/>
                          </a:solidFill>
                        </a:rPr>
                        <a:t>-6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234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Прямая соединительная линия 46"/>
          <p:cNvCxnSpPr/>
          <p:nvPr/>
        </p:nvCxnSpPr>
        <p:spPr>
          <a:xfrm>
            <a:off x="5067300" y="0"/>
            <a:ext cx="0" cy="685800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Объект 56"/>
          <p:cNvGraphicFramePr>
            <a:graphicFrameLocks noChangeAspect="1"/>
          </p:cNvGraphicFramePr>
          <p:nvPr/>
        </p:nvGraphicFramePr>
        <p:xfrm>
          <a:off x="303212" y="681038"/>
          <a:ext cx="331946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4" name="Формула" r:id="rId3" imgW="1371600" imgH="228600" progId="Equation.3">
                  <p:embed/>
                </p:oleObj>
              </mc:Choice>
              <mc:Fallback>
                <p:oleObj name="Формула" r:id="rId3" imgW="1371600" imgH="228600" progId="Equation.3">
                  <p:embed/>
                  <p:pic>
                    <p:nvPicPr>
                      <p:cNvPr id="57" name="Объект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12" y="681038"/>
                        <a:ext cx="3319463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олилиния 1"/>
          <p:cNvSpPr/>
          <p:nvPr/>
        </p:nvSpPr>
        <p:spPr>
          <a:xfrm>
            <a:off x="3948606" y="-913482"/>
            <a:ext cx="3212589" cy="5210951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37" b="-400"/>
          <a:stretch/>
        </p:blipFill>
        <p:spPr>
          <a:xfrm flipH="1">
            <a:off x="5062536" y="-911028"/>
            <a:ext cx="2124201" cy="5255986"/>
          </a:xfrm>
          <a:prstGeom prst="rect">
            <a:avLst/>
          </a:prstGeom>
        </p:spPr>
      </p:pic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475" y="5271440"/>
            <a:ext cx="8787480" cy="253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1058" y="166946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59121" y="5143622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866534" y="4183324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864507" y="4303679"/>
            <a:ext cx="7414986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4183845" y="600877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879035" y="4587971"/>
            <a:ext cx="13943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372419" y="5218784"/>
            <a:ext cx="29931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-5   -4   -3   -2   -1</a:t>
            </a:r>
            <a:endParaRPr lang="ru-RU" sz="25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224722" y="40693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227586" y="358483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227586" y="309409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870629" y="2323119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5520545" y="4252751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1" name="Прямая соединительная линия 80"/>
          <p:cNvCxnSpPr/>
          <p:nvPr/>
        </p:nvCxnSpPr>
        <p:spPr>
          <a:xfrm flipV="1">
            <a:off x="870629" y="5032063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>
            <a:off x="6828896" y="1844939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4885011" y="5218784"/>
            <a:ext cx="339067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1    2    3    4    5    6    7</a:t>
            </a:r>
            <a:endParaRPr lang="ru-RU" sz="25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224722" y="453968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546457" y="521850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85" name="Прямоугольник 84"/>
          <p:cNvSpPr/>
          <p:nvPr/>
        </p:nvSpPr>
        <p:spPr>
          <a:xfrm>
            <a:off x="6870364" y="3335919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точки</a:t>
            </a:r>
            <a:endParaRPr lang="ru-RU" dirty="0"/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 flipV="1">
            <a:off x="864507" y="3801557"/>
            <a:ext cx="7414986" cy="1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Овал 90"/>
          <p:cNvSpPr/>
          <p:nvPr/>
        </p:nvSpPr>
        <p:spPr>
          <a:xfrm>
            <a:off x="6014495" y="3757723"/>
            <a:ext cx="83342" cy="849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Прямоугольник 92"/>
          <p:cNvSpPr/>
          <p:nvPr/>
        </p:nvSpPr>
        <p:spPr>
          <a:xfrm>
            <a:off x="4179779" y="5551406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cxnSp>
        <p:nvCxnSpPr>
          <p:cNvPr id="54" name="Прямая соединительная линия 53"/>
          <p:cNvCxnSpPr>
            <a:endCxn id="92" idx="4"/>
          </p:cNvCxnSpPr>
          <p:nvPr/>
        </p:nvCxnSpPr>
        <p:spPr>
          <a:xfrm flipV="1">
            <a:off x="4100513" y="3824384"/>
            <a:ext cx="969693" cy="2790730"/>
          </a:xfrm>
          <a:prstGeom prst="line">
            <a:avLst/>
          </a:prstGeom>
          <a:ln w="31750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3540" name="Object 4"/>
          <p:cNvGraphicFramePr>
            <a:graphicFrameLocks noChangeAspect="1"/>
          </p:cNvGraphicFramePr>
          <p:nvPr/>
        </p:nvGraphicFramePr>
        <p:xfrm>
          <a:off x="280987" y="1293813"/>
          <a:ext cx="2151063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5" name="Формула" r:id="rId6" imgW="888614" imgH="215806" progId="Equation.3">
                  <p:embed/>
                </p:oleObj>
              </mc:Choice>
              <mc:Fallback>
                <p:oleObj name="Формула" r:id="rId6" imgW="888614" imgH="215806" progId="Equation.3">
                  <p:embed/>
                  <p:pic>
                    <p:nvPicPr>
                      <p:cNvPr id="1935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7" y="1293813"/>
                        <a:ext cx="2151063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Овал 72"/>
          <p:cNvSpPr/>
          <p:nvPr/>
        </p:nvSpPr>
        <p:spPr>
          <a:xfrm>
            <a:off x="4850944" y="4268135"/>
            <a:ext cx="80959" cy="838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5029726" y="3740501"/>
            <a:ext cx="80959" cy="8388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840564" y="6334780"/>
            <a:ext cx="346287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2;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3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872943" y="3617455"/>
            <a:ext cx="1403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точки</a:t>
            </a:r>
            <a:endParaRPr lang="ru-RU" i="1" dirty="0"/>
          </a:p>
        </p:txBody>
      </p:sp>
      <p:cxnSp>
        <p:nvCxnSpPr>
          <p:cNvPr id="96" name="Прямая соединительная линия 95"/>
          <p:cNvCxnSpPr/>
          <p:nvPr/>
        </p:nvCxnSpPr>
        <p:spPr>
          <a:xfrm flipV="1">
            <a:off x="870629" y="4057588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6503275" y="2276134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4941922" y="401058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172674" y="401012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869664" y="4015097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4612458" y="4990998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4225897" y="25858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234688" y="209591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4230966" y="160404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224722" y="11116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236828" y="61409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2581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4" grpId="0"/>
      <p:bldP spid="48" grpId="0"/>
      <p:bldP spid="48" grpId="1"/>
      <p:bldP spid="65" grpId="0" animBg="1"/>
      <p:bldP spid="82" grpId="0"/>
      <p:bldP spid="82" grpId="1"/>
      <p:bldP spid="85" grpId="0"/>
      <p:bldP spid="91" grpId="0" animBg="1"/>
      <p:bldP spid="73" grpId="0" animBg="1"/>
      <p:bldP spid="92" grpId="0" animBg="1"/>
      <p:bldP spid="58" grpId="0" animBg="1"/>
      <p:bldP spid="95" grpId="0"/>
      <p:bldP spid="95" grpId="1"/>
      <p:bldP spid="43" grpId="0" animBg="1"/>
      <p:bldP spid="43" grpId="1" animBg="1"/>
      <p:bldP spid="45" grpId="0" animBg="1"/>
      <p:bldP spid="45" grpId="1" animBg="1"/>
      <p:bldP spid="46" grpId="0" animBg="1"/>
      <p:bldP spid="46" grpId="1" animBg="1"/>
      <p:bldP spid="50" grpId="0" animBg="1"/>
      <p:bldP spid="50" grpId="1" animBg="1"/>
      <p:bldP spid="51" grpId="0" animBg="1"/>
      <p:bldP spid="51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4733" y="200470"/>
            <a:ext cx="8754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6.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Найдите все значения 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k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при каждом из которых прямая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4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kx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 графиком функции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x</a:t>
            </a:r>
            <a:r>
              <a:rPr lang="en-US" sz="24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+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ровно одну общую точку. Постройте этот график и все такие прямые.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400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94733" y="1413413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graphicFrame>
        <p:nvGraphicFramePr>
          <p:cNvPr id="191499" name="Object 11"/>
          <p:cNvGraphicFramePr>
            <a:graphicFrameLocks noChangeAspect="1"/>
          </p:cNvGraphicFramePr>
          <p:nvPr/>
        </p:nvGraphicFramePr>
        <p:xfrm>
          <a:off x="375710" y="3331970"/>
          <a:ext cx="16891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6" name="Уравнение" r:id="rId3" imgW="698400" imgH="203040" progId="Equation.3">
                  <p:embed/>
                </p:oleObj>
              </mc:Choice>
              <mc:Fallback>
                <p:oleObj name="Уравнение" r:id="rId3" imgW="698400" imgH="203040" progId="Equation.3">
                  <p:embed/>
                  <p:pic>
                    <p:nvPicPr>
                      <p:cNvPr id="19149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710" y="3331970"/>
                        <a:ext cx="1689100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1"/>
          <p:cNvGraphicFramePr>
            <a:graphicFrameLocks noChangeAspect="1"/>
          </p:cNvGraphicFramePr>
          <p:nvPr/>
        </p:nvGraphicFramePr>
        <p:xfrm>
          <a:off x="336521" y="3869998"/>
          <a:ext cx="21796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7" name="Уравнение" r:id="rId5" imgW="901440" imgH="203040" progId="Equation.3">
                  <p:embed/>
                </p:oleObj>
              </mc:Choice>
              <mc:Fallback>
                <p:oleObj name="Уравнение" r:id="rId5" imgW="901440" imgH="203040" progId="Equation.3">
                  <p:embed/>
                  <p:pic>
                    <p:nvPicPr>
                      <p:cNvPr id="18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21" y="3869998"/>
                        <a:ext cx="2179637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1"/>
          <p:cNvGraphicFramePr>
            <a:graphicFrameLocks noChangeAspect="1"/>
          </p:cNvGraphicFramePr>
          <p:nvPr/>
        </p:nvGraphicFramePr>
        <p:xfrm>
          <a:off x="375710" y="4368835"/>
          <a:ext cx="17811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8" name="Уравнение" r:id="rId7" imgW="736560" imgH="203040" progId="Equation.3">
                  <p:embed/>
                </p:oleObj>
              </mc:Choice>
              <mc:Fallback>
                <p:oleObj name="Уравнение" r:id="rId7" imgW="736560" imgH="203040" progId="Equation.3">
                  <p:embed/>
                  <p:pic>
                    <p:nvPicPr>
                      <p:cNvPr id="1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710" y="4368835"/>
                        <a:ext cx="1781175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232018" y="5155055"/>
          <a:ext cx="804386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79" name="Уравнение" r:id="rId9" imgW="3327120" imgH="228600" progId="Equation.3">
                  <p:embed/>
                </p:oleObj>
              </mc:Choice>
              <mc:Fallback>
                <p:oleObj name="Уравнение" r:id="rId9" imgW="3327120" imgH="228600" progId="Equation.3">
                  <p:embed/>
                  <p:pic>
                    <p:nvPicPr>
                      <p:cNvPr id="2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18" y="5155055"/>
                        <a:ext cx="8043863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01835" y="2020547"/>
            <a:ext cx="8429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latin typeface="Times New Roman" panose="02020603050405020304" pitchFamily="18" charset="0"/>
              </a:rPr>
              <a:t>Прямая </a:t>
            </a:r>
            <a:r>
              <a:rPr lang="en-US" sz="2400" i="1" dirty="0">
                <a:latin typeface="Times New Roman" panose="02020603050405020304" pitchFamily="18" charset="0"/>
              </a:rPr>
              <a:t>y=</a:t>
            </a:r>
            <a:r>
              <a:rPr lang="en-US" sz="2400" i="1" dirty="0" err="1">
                <a:latin typeface="Times New Roman" panose="02020603050405020304" pitchFamily="18" charset="0"/>
              </a:rPr>
              <a:t>kx</a:t>
            </a:r>
            <a:r>
              <a:rPr lang="ru-RU" sz="2400" i="1" dirty="0">
                <a:latin typeface="Times New Roman" panose="02020603050405020304" pitchFamily="18" charset="0"/>
              </a:rPr>
              <a:t> имеет с графиком функции                  ровно одну общую точку, если уравнение                          имеет один корень. Такое возможно, когда дискриминант равен 0.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878286" y="2037806"/>
            <a:ext cx="16197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x</a:t>
            </a:r>
            <a:r>
              <a:rPr lang="en-US" sz="24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+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endParaRPr lang="ru-RU" sz="2400" dirty="0"/>
          </a:p>
        </p:txBody>
      </p:sp>
      <p:graphicFrame>
        <p:nvGraphicFramePr>
          <p:cNvPr id="194607" name="Object 47"/>
          <p:cNvGraphicFramePr>
            <a:graphicFrameLocks noChangeAspect="1"/>
          </p:cNvGraphicFramePr>
          <p:nvPr/>
        </p:nvGraphicFramePr>
        <p:xfrm>
          <a:off x="4781005" y="2397396"/>
          <a:ext cx="209005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80" name="Формула" r:id="rId11" imgW="698400" imgH="203040" progId="Equation.3">
                  <p:embed/>
                </p:oleObj>
              </mc:Choice>
              <mc:Fallback>
                <p:oleObj name="Формула" r:id="rId11" imgW="698400" imgH="203040" progId="Equation.3">
                  <p:embed/>
                  <p:pic>
                    <p:nvPicPr>
                      <p:cNvPr id="194607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005" y="2397396"/>
                        <a:ext cx="2090057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019557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Объект 56"/>
          <p:cNvGraphicFramePr>
            <a:graphicFrameLocks noChangeAspect="1"/>
          </p:cNvGraphicFramePr>
          <p:nvPr/>
        </p:nvGraphicFramePr>
        <p:xfrm>
          <a:off x="367840" y="674265"/>
          <a:ext cx="156686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8" name="Уравнение" r:id="rId3" imgW="647640" imgH="228600" progId="Equation.3">
                  <p:embed/>
                </p:oleObj>
              </mc:Choice>
              <mc:Fallback>
                <p:oleObj name="Уравнение" r:id="rId3" imgW="647640" imgH="228600" progId="Equation.3">
                  <p:embed/>
                  <p:pic>
                    <p:nvPicPr>
                      <p:cNvPr id="57" name="Объект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840" y="674265"/>
                        <a:ext cx="1566863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олилиния 1"/>
          <p:cNvSpPr/>
          <p:nvPr/>
        </p:nvSpPr>
        <p:spPr>
          <a:xfrm>
            <a:off x="2947988" y="-1910576"/>
            <a:ext cx="3231355" cy="5210951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475" y="5271440"/>
            <a:ext cx="8787480" cy="253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1058" y="166946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59121" y="5143622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183845" y="600877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372419" y="5218784"/>
            <a:ext cx="29931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-5   -4   -3   -2   -1</a:t>
            </a:r>
            <a:endParaRPr lang="ru-RU" sz="25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224722" y="4069327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227586" y="358483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227586" y="309409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4885011" y="5218784"/>
            <a:ext cx="339067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1    2    3    4    5    6    7</a:t>
            </a:r>
            <a:endParaRPr lang="ru-RU" sz="25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224722" y="453968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546457" y="521850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4179779" y="5551406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4232307" y="-1"/>
            <a:ext cx="1676647" cy="6596391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3540" name="Object 4"/>
          <p:cNvGraphicFramePr>
            <a:graphicFrameLocks noChangeAspect="1"/>
          </p:cNvGraphicFramePr>
          <p:nvPr/>
        </p:nvGraphicFramePr>
        <p:xfrm>
          <a:off x="364597" y="1184268"/>
          <a:ext cx="1168400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89" name="Уравнение" r:id="rId5" imgW="482400" imgH="215640" progId="Equation.3">
                  <p:embed/>
                </p:oleObj>
              </mc:Choice>
              <mc:Fallback>
                <p:oleObj name="Уравнение" r:id="rId5" imgW="482400" imgH="215640" progId="Equation.3">
                  <p:embed/>
                  <p:pic>
                    <p:nvPicPr>
                      <p:cNvPr id="1935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597" y="1184268"/>
                        <a:ext cx="1168400" cy="515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4225897" y="25858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234688" y="209591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4230966" y="160404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224722" y="11116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236828" y="61409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endParaRPr lang="ru-RU" sz="2400" dirty="0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H="1" flipV="1">
            <a:off x="3253427" y="0"/>
            <a:ext cx="1657241" cy="6595534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4"/>
          <p:cNvGraphicFramePr>
            <a:graphicFrameLocks noChangeAspect="1"/>
          </p:cNvGraphicFramePr>
          <p:nvPr/>
        </p:nvGraphicFramePr>
        <p:xfrm>
          <a:off x="364597" y="1675548"/>
          <a:ext cx="1414462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90" name="Уравнение" r:id="rId7" imgW="583920" imgH="215640" progId="Equation.3">
                  <p:embed/>
                </p:oleObj>
              </mc:Choice>
              <mc:Fallback>
                <p:oleObj name="Уравнение" r:id="rId7" imgW="583920" imgH="215640" progId="Equation.3">
                  <p:embed/>
                  <p:pic>
                    <p:nvPicPr>
                      <p:cNvPr id="6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597" y="1675548"/>
                        <a:ext cx="1414462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" name="Прямоугольник 57"/>
          <p:cNvSpPr/>
          <p:nvPr/>
        </p:nvSpPr>
        <p:spPr>
          <a:xfrm>
            <a:off x="2816520" y="6334780"/>
            <a:ext cx="3510961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‒ 4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946199">
            <a:off x="4678745" y="2943476"/>
            <a:ext cx="1192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 rot="4553062">
            <a:off x="3126442" y="2990295"/>
            <a:ext cx="1462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‒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4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endParaRPr lang="ru-RU" sz="2800" dirty="0"/>
          </a:p>
        </p:txBody>
      </p:sp>
      <p:sp>
        <p:nvSpPr>
          <p:cNvPr id="63" name="Овал 62"/>
          <p:cNvSpPr/>
          <p:nvPr/>
        </p:nvSpPr>
        <p:spPr>
          <a:xfrm>
            <a:off x="5521249" y="1285016"/>
            <a:ext cx="80959" cy="8388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3540663" y="1282707"/>
            <a:ext cx="80959" cy="8388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02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14" grpId="0"/>
      <p:bldP spid="15" grpId="0"/>
      <p:bldP spid="63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  х(х</a:t>
            </a:r>
            <a:r>
              <a:rPr lang="ru-RU" baseline="30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+2х+1) = 2(х+1)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700" dirty="0"/>
              <a:t>х(х+1)</a:t>
            </a:r>
            <a:r>
              <a:rPr lang="ru-RU" sz="2700" baseline="30000" dirty="0"/>
              <a:t>2 </a:t>
            </a:r>
            <a:r>
              <a:rPr lang="ru-RU" sz="2700" dirty="0"/>
              <a:t>= 2(х+1)</a:t>
            </a:r>
          </a:p>
          <a:p>
            <a:pPr marL="0" indent="0">
              <a:buNone/>
            </a:pPr>
            <a:r>
              <a:rPr lang="ru-RU" sz="2700" dirty="0"/>
              <a:t>х(х+1)</a:t>
            </a:r>
            <a:r>
              <a:rPr lang="ru-RU" sz="2700" baseline="30000" dirty="0"/>
              <a:t>2 </a:t>
            </a:r>
            <a:r>
              <a:rPr lang="ru-RU" sz="2700" dirty="0"/>
              <a:t>- 2(х+1) = 0</a:t>
            </a:r>
          </a:p>
          <a:p>
            <a:pPr marL="0" indent="0">
              <a:buNone/>
            </a:pPr>
            <a:r>
              <a:rPr lang="ru-RU" sz="2700" dirty="0"/>
              <a:t>(х+1)(х(х+1) – 2) = 0</a:t>
            </a:r>
          </a:p>
          <a:p>
            <a:pPr marL="0" indent="0">
              <a:buNone/>
            </a:pPr>
            <a:r>
              <a:rPr lang="ru-RU" sz="2700" dirty="0"/>
              <a:t>(х+1)(х</a:t>
            </a:r>
            <a:r>
              <a:rPr lang="ru-RU" sz="2700" baseline="30000" dirty="0"/>
              <a:t>2</a:t>
            </a:r>
            <a:r>
              <a:rPr lang="ru-RU" sz="2700" dirty="0"/>
              <a:t>+х-2)=0</a:t>
            </a:r>
          </a:p>
          <a:p>
            <a:pPr marL="0" indent="0">
              <a:buNone/>
            </a:pPr>
            <a:r>
              <a:rPr lang="ru-RU" sz="2700" dirty="0"/>
              <a:t> х+1=0  или  х</a:t>
            </a:r>
            <a:r>
              <a:rPr lang="ru-RU" sz="2700" baseline="30000" dirty="0"/>
              <a:t>2</a:t>
            </a:r>
            <a:r>
              <a:rPr lang="ru-RU" sz="2700" dirty="0"/>
              <a:t>+х-2=0</a:t>
            </a:r>
          </a:p>
          <a:p>
            <a:pPr marL="0" indent="0">
              <a:buNone/>
            </a:pPr>
            <a:r>
              <a:rPr lang="ru-RU" sz="2700" dirty="0"/>
              <a:t>х = -1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3"/>
              <p:cNvSpPr>
                <a:spLocks noGrp="1"/>
              </p:cNvSpPr>
              <p:nvPr>
                <p:ph sz="half" idx="2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en-US" dirty="0"/>
                  <a:t>D</a:t>
                </a:r>
                <a:r>
                  <a:rPr lang="ru-RU" dirty="0"/>
                  <a:t> = </a:t>
                </a:r>
                <a:r>
                  <a:rPr lang="en-US" dirty="0"/>
                  <a:t>b</a:t>
                </a:r>
                <a:r>
                  <a:rPr lang="ru-RU" baseline="30000" dirty="0"/>
                  <a:t>2 </a:t>
                </a:r>
                <a:r>
                  <a:rPr lang="ru-RU" dirty="0"/>
                  <a:t>-4</a:t>
                </a:r>
                <a:r>
                  <a:rPr lang="en-US" dirty="0"/>
                  <a:t>ac</a:t>
                </a:r>
                <a:r>
                  <a:rPr lang="ru-RU" dirty="0"/>
                  <a:t> = 1</a:t>
                </a:r>
                <a:r>
                  <a:rPr lang="ru-RU" baseline="30000" dirty="0"/>
                  <a:t>2</a:t>
                </a:r>
                <a:r>
                  <a:rPr lang="ru-RU" dirty="0"/>
                  <a:t>-4∙1∙(-2)= 1+8=9&gt;0, 2 корня</a:t>
                </a:r>
              </a:p>
              <a:p>
                <a:pPr marL="0" indent="0">
                  <a:buNone/>
                </a:pPr>
                <a:r>
                  <a:rPr lang="ru-RU" dirty="0"/>
                  <a:t>Х</a:t>
                </a:r>
                <a:r>
                  <a:rPr lang="ru-RU" baseline="-25000" dirty="0"/>
                  <a:t>1</a:t>
                </a:r>
                <a:r>
                  <a:rPr lang="ru-RU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ru-RU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−1+</m:t>
                        </m:r>
                        <m:rad>
                          <m:radPr>
                            <m:degHide m:val="on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2∙1</m:t>
                        </m:r>
                      </m:den>
                    </m:f>
                  </m:oMath>
                </a14:m>
                <a:r>
                  <a:rPr lang="ru-RU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−1+3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/>
                  <a:t> = 1</a:t>
                </a:r>
              </a:p>
              <a:p>
                <a:pPr marL="0" indent="0">
                  <a:buNone/>
                </a:pPr>
                <a:r>
                  <a:rPr lang="ru-RU" dirty="0"/>
                  <a:t>Х</a:t>
                </a:r>
                <a:r>
                  <a:rPr lang="en-US" baseline="-25000" dirty="0"/>
                  <a:t>2</a:t>
                </a:r>
                <a:r>
                  <a:rPr lang="ru-RU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</m:rad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−1−</m:t>
                        </m:r>
                        <m:rad>
                          <m:radPr>
                            <m:degHide m:val="on"/>
                            <m:ctrlPr>
                              <a:rPr lang="ru-RU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9</m:t>
                            </m:r>
                          </m:e>
                        </m:rad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2∙1</m:t>
                        </m:r>
                      </m:den>
                    </m:f>
                  </m:oMath>
                </a14:m>
                <a:r>
                  <a:rPr lang="en-US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−1−3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/>
                  <a:t> = -2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 </a:t>
                </a:r>
              </a:p>
              <a:p>
                <a:pPr marL="0" indent="0">
                  <a:buNone/>
                </a:pPr>
                <a:r>
                  <a:rPr lang="ru-RU" dirty="0"/>
                  <a:t>Ответ: -1; 1; -2.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4" name="Объект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>
                <a:blip r:embed="rId2"/>
                <a:stretch>
                  <a:fillRect l="-1718" t="-1780" r="-5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5100365" y="1241748"/>
            <a:ext cx="2731838" cy="5643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a</a:t>
            </a:r>
            <a:r>
              <a:rPr lang="ru-RU" sz="2400" i="1" baseline="30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2 </a:t>
            </a:r>
            <a:r>
              <a:rPr lang="ru-RU" sz="24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+ 2</a:t>
            </a:r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ab + b</a:t>
            </a:r>
            <a:r>
              <a:rPr lang="en-US" sz="2400" i="1" baseline="30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2 </a:t>
            </a:r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=(</a:t>
            </a:r>
            <a:r>
              <a:rPr lang="en-US" sz="2400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a+b</a:t>
            </a:r>
            <a:r>
              <a:rPr lang="en-US" sz="24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)</a:t>
            </a:r>
            <a:r>
              <a:rPr lang="ru-RU" sz="3000" i="1" baseline="30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NewRoman,Italic"/>
              </a:rPr>
              <a:t>2</a:t>
            </a:r>
            <a:endParaRPr lang="ru-RU" sz="3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12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4733" y="200470"/>
            <a:ext cx="87545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7.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Найдите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постройте график функции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x</a:t>
            </a:r>
            <a:r>
              <a:rPr lang="en-US" sz="24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+ p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если известно,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что прямая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r>
              <a:rPr lang="ru-RU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имеет с этим графиком ровно одну общую точку.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4733" y="1413413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graphicFrame>
        <p:nvGraphicFramePr>
          <p:cNvPr id="191499" name="Object 11"/>
          <p:cNvGraphicFramePr>
            <a:graphicFrameLocks noChangeAspect="1"/>
          </p:cNvGraphicFramePr>
          <p:nvPr/>
        </p:nvGraphicFramePr>
        <p:xfrm>
          <a:off x="558590" y="3149091"/>
          <a:ext cx="178276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4" name="Уравнение" r:id="rId3" imgW="736560" imgH="228600" progId="Equation.3">
                  <p:embed/>
                </p:oleObj>
              </mc:Choice>
              <mc:Fallback>
                <p:oleObj name="Уравнение" r:id="rId3" imgW="736560" imgH="228600" progId="Equation.3">
                  <p:embed/>
                  <p:pic>
                    <p:nvPicPr>
                      <p:cNvPr id="19149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590" y="3149091"/>
                        <a:ext cx="1782763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1"/>
          <p:cNvGraphicFramePr>
            <a:graphicFrameLocks noChangeAspect="1"/>
          </p:cNvGraphicFramePr>
          <p:nvPr/>
        </p:nvGraphicFramePr>
        <p:xfrm>
          <a:off x="401836" y="3699385"/>
          <a:ext cx="22733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5" name="Уравнение" r:id="rId5" imgW="939600" imgH="228600" progId="Equation.3">
                  <p:embed/>
                </p:oleObj>
              </mc:Choice>
              <mc:Fallback>
                <p:oleObj name="Уравнение" r:id="rId5" imgW="939600" imgH="228600" progId="Equation.3">
                  <p:embed/>
                  <p:pic>
                    <p:nvPicPr>
                      <p:cNvPr id="18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836" y="3699385"/>
                        <a:ext cx="2273300" cy="547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1"/>
          <p:cNvGraphicFramePr>
            <a:graphicFrameLocks noChangeAspect="1"/>
          </p:cNvGraphicFramePr>
          <p:nvPr/>
        </p:nvGraphicFramePr>
        <p:xfrm>
          <a:off x="558590" y="4383986"/>
          <a:ext cx="18716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6" name="Уравнение" r:id="rId7" imgW="774360" imgH="203040" progId="Equation.3">
                  <p:embed/>
                </p:oleObj>
              </mc:Choice>
              <mc:Fallback>
                <p:oleObj name="Уравнение" r:id="rId7" imgW="774360" imgH="203040" progId="Equation.3">
                  <p:embed/>
                  <p:pic>
                    <p:nvPicPr>
                      <p:cNvPr id="19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590" y="4383986"/>
                        <a:ext cx="1871663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1"/>
          <p:cNvGraphicFramePr>
            <a:graphicFrameLocks noChangeAspect="1"/>
          </p:cNvGraphicFramePr>
          <p:nvPr/>
        </p:nvGraphicFramePr>
        <p:xfrm>
          <a:off x="349585" y="5346306"/>
          <a:ext cx="7953375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7" name="Уравнение" r:id="rId9" imgW="3288960" imgH="203040" progId="Equation.3">
                  <p:embed/>
                </p:oleObj>
              </mc:Choice>
              <mc:Fallback>
                <p:oleObj name="Уравнение" r:id="rId9" imgW="3288960" imgH="203040" progId="Equation.3">
                  <p:embed/>
                  <p:pic>
                    <p:nvPicPr>
                      <p:cNvPr id="2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85" y="5346306"/>
                        <a:ext cx="7953375" cy="484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75710" y="1929107"/>
            <a:ext cx="8429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>
                <a:latin typeface="Times New Roman" panose="02020603050405020304" pitchFamily="18" charset="0"/>
              </a:rPr>
              <a:t>Прямая </a:t>
            </a:r>
            <a:r>
              <a:rPr lang="en-US" sz="2400" i="1" dirty="0">
                <a:latin typeface="Times New Roman" panose="02020603050405020304" pitchFamily="18" charset="0"/>
              </a:rPr>
              <a:t>y=6x</a:t>
            </a:r>
            <a:r>
              <a:rPr lang="ru-RU" sz="2400" i="1" dirty="0">
                <a:latin typeface="Times New Roman" panose="02020603050405020304" pitchFamily="18" charset="0"/>
              </a:rPr>
              <a:t> имеет с графиком функции 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x</a:t>
            </a:r>
            <a:r>
              <a:rPr lang="en-US" sz="24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2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+ p</a:t>
            </a:r>
            <a:r>
              <a:rPr lang="ru-RU" sz="2400" i="1" dirty="0">
                <a:latin typeface="Times New Roman" panose="02020603050405020304" pitchFamily="18" charset="0"/>
              </a:rPr>
              <a:t>  ровно одну общую точку, если уравнение                        имеет один корень. Такое возможно, когда дискриминант равен 0.</a:t>
            </a:r>
            <a:endParaRPr lang="ru-RU" sz="2400" dirty="0"/>
          </a:p>
        </p:txBody>
      </p:sp>
      <p:graphicFrame>
        <p:nvGraphicFramePr>
          <p:cNvPr id="198688" name="Object 32"/>
          <p:cNvGraphicFramePr>
            <a:graphicFrameLocks noChangeAspect="1"/>
          </p:cNvGraphicFramePr>
          <p:nvPr/>
        </p:nvGraphicFramePr>
        <p:xfrm>
          <a:off x="4389120" y="2279831"/>
          <a:ext cx="1619793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28" name="Уравнение" r:id="rId11" imgW="736560" imgH="228600" progId="Equation.3">
                  <p:embed/>
                </p:oleObj>
              </mc:Choice>
              <mc:Fallback>
                <p:oleObj name="Уравнение" r:id="rId11" imgW="736560" imgH="228600" progId="Equation.3">
                  <p:embed/>
                  <p:pic>
                    <p:nvPicPr>
                      <p:cNvPr id="198688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9120" y="2279831"/>
                        <a:ext cx="1619793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796402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Объект 56"/>
          <p:cNvGraphicFramePr>
            <a:graphicFrameLocks noChangeAspect="1"/>
          </p:cNvGraphicFramePr>
          <p:nvPr/>
        </p:nvGraphicFramePr>
        <p:xfrm>
          <a:off x="381347" y="920223"/>
          <a:ext cx="1536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0" name="Уравнение" r:id="rId3" imgW="634680" imgH="228600" progId="Equation.3">
                  <p:embed/>
                </p:oleObj>
              </mc:Choice>
              <mc:Fallback>
                <p:oleObj name="Уравнение" r:id="rId3" imgW="634680" imgH="228600" progId="Equation.3">
                  <p:embed/>
                  <p:pic>
                    <p:nvPicPr>
                      <p:cNvPr id="57" name="Объект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347" y="920223"/>
                        <a:ext cx="1536700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олилиния 1"/>
          <p:cNvSpPr/>
          <p:nvPr/>
        </p:nvSpPr>
        <p:spPr>
          <a:xfrm>
            <a:off x="3581142" y="-618437"/>
            <a:ext cx="1959721" cy="3923848"/>
          </a:xfrm>
          <a:custGeom>
            <a:avLst/>
            <a:gdLst>
              <a:gd name="connsiteX0" fmla="*/ 0 w 2971800"/>
              <a:gd name="connsiteY0" fmla="*/ 0 h 4445000"/>
              <a:gd name="connsiteX1" fmla="*/ 508000 w 2971800"/>
              <a:gd name="connsiteY1" fmla="*/ 2472267 h 4445000"/>
              <a:gd name="connsiteX2" fmla="*/ 999066 w 2971800"/>
              <a:gd name="connsiteY2" fmla="*/ 3953934 h 4445000"/>
              <a:gd name="connsiteX3" fmla="*/ 1490133 w 2971800"/>
              <a:gd name="connsiteY3" fmla="*/ 4445000 h 4445000"/>
              <a:gd name="connsiteX4" fmla="*/ 1989666 w 2971800"/>
              <a:gd name="connsiteY4" fmla="*/ 3953934 h 4445000"/>
              <a:gd name="connsiteX5" fmla="*/ 2480733 w 2971800"/>
              <a:gd name="connsiteY5" fmla="*/ 2472267 h 4445000"/>
              <a:gd name="connsiteX6" fmla="*/ 2971800 w 2971800"/>
              <a:gd name="connsiteY6" fmla="*/ 8467 h 444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71800" h="4445000">
                <a:moveTo>
                  <a:pt x="0" y="0"/>
                </a:moveTo>
                <a:cubicBezTo>
                  <a:pt x="170744" y="906639"/>
                  <a:pt x="341489" y="1813278"/>
                  <a:pt x="508000" y="2472267"/>
                </a:cubicBezTo>
                <a:cubicBezTo>
                  <a:pt x="674511" y="3131256"/>
                  <a:pt x="835377" y="3625145"/>
                  <a:pt x="999066" y="3953934"/>
                </a:cubicBezTo>
                <a:cubicBezTo>
                  <a:pt x="1162755" y="4282723"/>
                  <a:pt x="1325033" y="4445000"/>
                  <a:pt x="1490133" y="4445000"/>
                </a:cubicBezTo>
                <a:cubicBezTo>
                  <a:pt x="1655233" y="4445000"/>
                  <a:pt x="1824566" y="4282723"/>
                  <a:pt x="1989666" y="3953934"/>
                </a:cubicBezTo>
                <a:cubicBezTo>
                  <a:pt x="2154766" y="3625145"/>
                  <a:pt x="2317044" y="3129845"/>
                  <a:pt x="2480733" y="2472267"/>
                </a:cubicBezTo>
                <a:cubicBezTo>
                  <a:pt x="2644422" y="1814689"/>
                  <a:pt x="2808111" y="911578"/>
                  <a:pt x="2971800" y="8467"/>
                </a:cubicBezTo>
              </a:path>
            </a:pathLst>
          </a:cu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4572000" y="8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83475" y="5516975"/>
            <a:ext cx="8787480" cy="253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31058" y="412481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59121" y="5389157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192150" y="-131567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183845" y="6254313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372419" y="5464319"/>
            <a:ext cx="29931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-5   -4   -3   -2   -1</a:t>
            </a:r>
            <a:endParaRPr lang="ru-RU" sz="25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4224722" y="43148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4227586" y="383037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227586" y="333963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endParaRPr lang="ru-RU" sz="24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4885011" y="5464319"/>
            <a:ext cx="339067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1    2    3    4    5    6    7</a:t>
            </a:r>
            <a:endParaRPr lang="ru-RU" sz="25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4224722" y="478521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546457" y="54640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4179779" y="5796941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V="1">
            <a:off x="4344754" y="-37903"/>
            <a:ext cx="1157876" cy="6878973"/>
          </a:xfrm>
          <a:prstGeom prst="line">
            <a:avLst/>
          </a:prstGeom>
          <a:ln w="28575">
            <a:solidFill>
              <a:srgbClr val="C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3540" name="Object 4"/>
          <p:cNvGraphicFramePr>
            <a:graphicFrameLocks noChangeAspect="1"/>
          </p:cNvGraphicFramePr>
          <p:nvPr/>
        </p:nvGraphicFramePr>
        <p:xfrm>
          <a:off x="381347" y="1466323"/>
          <a:ext cx="10763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31" name="Уравнение" r:id="rId5" imgW="444240" imgH="203040" progId="Equation.3">
                  <p:embed/>
                </p:oleObj>
              </mc:Choice>
              <mc:Fallback>
                <p:oleObj name="Уравнение" r:id="rId5" imgW="444240" imgH="203040" progId="Equation.3">
                  <p:embed/>
                  <p:pic>
                    <p:nvPicPr>
                      <p:cNvPr id="1935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347" y="1466323"/>
                        <a:ext cx="1076325" cy="485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4142809" y="2805659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132867" y="234196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endParaRPr lang="ru-RU" sz="2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4142809" y="18416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140425" y="132406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140425" y="84968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</a:t>
            </a:r>
            <a:endParaRPr lang="ru-RU" sz="2400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395203" y="6333313"/>
            <a:ext cx="2353593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803342">
            <a:off x="4488820" y="3208106"/>
            <a:ext cx="11929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y =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 </a:t>
            </a:r>
            <a:endParaRPr lang="ru-RU" sz="2800" dirty="0"/>
          </a:p>
        </p:txBody>
      </p:sp>
      <p:sp>
        <p:nvSpPr>
          <p:cNvPr id="63" name="Овал 62"/>
          <p:cNvSpPr/>
          <p:nvPr/>
        </p:nvSpPr>
        <p:spPr>
          <a:xfrm>
            <a:off x="5260865" y="1038578"/>
            <a:ext cx="80959" cy="83883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52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8" grpId="0" animBg="1"/>
      <p:bldP spid="6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1211" y="298403"/>
            <a:ext cx="8083549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8.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Постройте график функции  </a:t>
            </a:r>
          </a:p>
          <a:p>
            <a:pPr algn="just">
              <a:lnSpc>
                <a:spcPct val="150000"/>
              </a:lnSpc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определите, при каких значениях т прямая у = т </a:t>
            </a:r>
          </a:p>
          <a:p>
            <a:pPr algn="just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 имеет с графиком ни одной общей точки. </a:t>
            </a: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748339" y="0"/>
          <a:ext cx="212725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6" name="Формула" r:id="rId3" imgW="876240" imgH="431640" progId="Equation.3">
                  <p:embed/>
                </p:oleObj>
              </mc:Choice>
              <mc:Fallback>
                <p:oleObj name="Формула" r:id="rId3" imgW="876240" imgH="43164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8339" y="0"/>
                        <a:ext cx="2127250" cy="104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71211" y="1918138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graphicFrame>
        <p:nvGraphicFramePr>
          <p:cNvPr id="122198" name="Object 342"/>
          <p:cNvGraphicFramePr>
            <a:graphicFrameLocks noChangeAspect="1"/>
          </p:cNvGraphicFramePr>
          <p:nvPr/>
        </p:nvGraphicFramePr>
        <p:xfrm>
          <a:off x="371211" y="3313963"/>
          <a:ext cx="7342188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7" name="Уравнение" r:id="rId5" imgW="3022560" imgH="507960" progId="Equation.3">
                  <p:embed/>
                </p:oleObj>
              </mc:Choice>
              <mc:Fallback>
                <p:oleObj name="Уравнение" r:id="rId5" imgW="3022560" imgH="507960" progId="Equation.3">
                  <p:embed/>
                  <p:pic>
                    <p:nvPicPr>
                      <p:cNvPr id="122198" name="Object 3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211" y="3313963"/>
                        <a:ext cx="7342188" cy="1227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201" name="Object 345"/>
          <p:cNvGraphicFramePr>
            <a:graphicFrameLocks noChangeAspect="1"/>
          </p:cNvGraphicFramePr>
          <p:nvPr/>
        </p:nvGraphicFramePr>
        <p:xfrm>
          <a:off x="371211" y="4658708"/>
          <a:ext cx="551815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8" name="Уравнение" r:id="rId7" imgW="2273040" imgH="203040" progId="Equation.3">
                  <p:embed/>
                </p:oleObj>
              </mc:Choice>
              <mc:Fallback>
                <p:oleObj name="Уравнение" r:id="rId7" imgW="2273040" imgH="203040" progId="Equation.3">
                  <p:embed/>
                  <p:pic>
                    <p:nvPicPr>
                      <p:cNvPr id="122201" name="Object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211" y="4658708"/>
                        <a:ext cx="5518150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71211" y="2362311"/>
          <a:ext cx="212725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9" name="Уравнение" r:id="rId9" imgW="876240" imgH="431640" progId="Equation.3">
                  <p:embed/>
                </p:oleObj>
              </mc:Choice>
              <mc:Fallback>
                <p:oleObj name="Уравнение" r:id="rId9" imgW="876240" imgH="431640" progId="Equation.3">
                  <p:embed/>
                  <p:pic>
                    <p:nvPicPr>
                      <p:cNvPr id="12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211" y="2362311"/>
                        <a:ext cx="2127250" cy="1044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66710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 стрелкой 12"/>
          <p:cNvCxnSpPr/>
          <p:nvPr/>
        </p:nvCxnSpPr>
        <p:spPr>
          <a:xfrm flipV="1">
            <a:off x="4572000" y="1"/>
            <a:ext cx="0" cy="685799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49408" y="3298356"/>
            <a:ext cx="8787480" cy="2539"/>
          </a:xfrm>
          <a:prstGeom prst="straightConnector1">
            <a:avLst/>
          </a:prstGeom>
          <a:ln w="22225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Рисунок 5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9470" b="-400"/>
          <a:stretch/>
        </p:blipFill>
        <p:spPr>
          <a:xfrm flipV="1">
            <a:off x="2950829" y="3265279"/>
            <a:ext cx="1629638" cy="5255986"/>
          </a:xfrm>
          <a:prstGeom prst="rect">
            <a:avLst/>
          </a:prstGeom>
        </p:spPr>
      </p:pic>
      <p:graphicFrame>
        <p:nvGraphicFramePr>
          <p:cNvPr id="57" name="Объект 56"/>
          <p:cNvGraphicFramePr>
            <a:graphicFrameLocks noChangeAspect="1"/>
          </p:cNvGraphicFramePr>
          <p:nvPr/>
        </p:nvGraphicFramePr>
        <p:xfrm>
          <a:off x="360572" y="657434"/>
          <a:ext cx="2151062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4" name="Уравнение" r:id="rId4" imgW="888840" imgH="228600" progId="Equation.3">
                  <p:embed/>
                </p:oleObj>
              </mc:Choice>
              <mc:Fallback>
                <p:oleObj name="Уравнение" r:id="rId4" imgW="888840" imgH="228600" progId="Equation.3">
                  <p:embed/>
                  <p:pic>
                    <p:nvPicPr>
                      <p:cNvPr id="57" name="Объект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572" y="657434"/>
                        <a:ext cx="2151062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31058" y="166946"/>
            <a:ext cx="1765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Решение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 </a:t>
            </a:r>
            <a:endParaRPr lang="ru-RU" sz="2800" i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8725054" y="3179005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0"/>
            <a:ext cx="3433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</a:rPr>
              <a:t>у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189878" y="4060547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</a:t>
            </a:r>
            <a:endParaRPr lang="ru-RU" sz="24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1338352" y="3254167"/>
            <a:ext cx="2993127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-5   -4   -3   -2   -1</a:t>
            </a:r>
            <a:endParaRPr lang="ru-RU" sz="2500" dirty="0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870629" y="2323119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>
            <a:off x="4850944" y="3254167"/>
            <a:ext cx="339067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1    2    3    4    5    6    7</a:t>
            </a:r>
            <a:endParaRPr lang="ru-RU" sz="25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4531090" y="322036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endParaRPr lang="ru-RU" sz="24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4185812" y="3603175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endParaRPr lang="ru-RU" sz="2400" dirty="0"/>
          </a:p>
        </p:txBody>
      </p:sp>
      <p:graphicFrame>
        <p:nvGraphicFramePr>
          <p:cNvPr id="193540" name="Object 4"/>
          <p:cNvGraphicFramePr>
            <a:graphicFrameLocks noChangeAspect="1"/>
          </p:cNvGraphicFramePr>
          <p:nvPr/>
        </p:nvGraphicFramePr>
        <p:xfrm>
          <a:off x="360572" y="1137148"/>
          <a:ext cx="23971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5" name="Уравнение" r:id="rId6" imgW="990360" imgH="228600" progId="Equation.3">
                  <p:embed/>
                </p:oleObj>
              </mc:Choice>
              <mc:Fallback>
                <p:oleObj name="Уравнение" r:id="rId6" imgW="990360" imgH="228600" progId="Equation.3">
                  <p:embed/>
                  <p:pic>
                    <p:nvPicPr>
                      <p:cNvPr id="19354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572" y="1137148"/>
                        <a:ext cx="2397125" cy="546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4225897" y="258583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endParaRPr lang="ru-RU" sz="24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4234688" y="209591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endParaRPr lang="ru-RU" sz="2400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4230966" y="160404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4224722" y="111166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4231075" y="61542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841" b="-400"/>
          <a:stretch/>
        </p:blipFill>
        <p:spPr>
          <a:xfrm flipH="1">
            <a:off x="4563533" y="-1915147"/>
            <a:ext cx="1617718" cy="5255986"/>
          </a:xfrm>
          <a:prstGeom prst="rect">
            <a:avLst/>
          </a:prstGeom>
        </p:spPr>
      </p:pic>
      <p:sp>
        <p:nvSpPr>
          <p:cNvPr id="61" name="Прямоугольник 60"/>
          <p:cNvSpPr/>
          <p:nvPr/>
        </p:nvSpPr>
        <p:spPr>
          <a:xfrm>
            <a:off x="4185370" y="5025063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endParaRPr lang="ru-RU" sz="2400" dirty="0"/>
          </a:p>
        </p:txBody>
      </p:sp>
      <p:sp>
        <p:nvSpPr>
          <p:cNvPr id="62" name="Прямоугольник 61"/>
          <p:cNvSpPr/>
          <p:nvPr/>
        </p:nvSpPr>
        <p:spPr>
          <a:xfrm>
            <a:off x="4181304" y="4567691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ru-RU" sz="2400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4181436" y="6006978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endParaRPr lang="ru-RU" sz="2400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4177370" y="5549606"/>
            <a:ext cx="4411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endParaRPr lang="ru-RU" sz="2400" dirty="0"/>
          </a:p>
        </p:txBody>
      </p:sp>
      <p:sp>
        <p:nvSpPr>
          <p:cNvPr id="43" name="Овал 42"/>
          <p:cNvSpPr/>
          <p:nvPr/>
        </p:nvSpPr>
        <p:spPr>
          <a:xfrm>
            <a:off x="5209278" y="2280628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6828896" y="1844939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graphicFrame>
        <p:nvGraphicFramePr>
          <p:cNvPr id="75" name="Object 345"/>
          <p:cNvGraphicFramePr>
            <a:graphicFrameLocks noChangeAspect="1"/>
          </p:cNvGraphicFramePr>
          <p:nvPr/>
        </p:nvGraphicFramePr>
        <p:xfrm>
          <a:off x="360572" y="1699832"/>
          <a:ext cx="1141413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6" name="Уравнение" r:id="rId8" imgW="469800" imgH="177480" progId="Equation.3">
                  <p:embed/>
                </p:oleObj>
              </mc:Choice>
              <mc:Fallback>
                <p:oleObj name="Уравнение" r:id="rId8" imgW="469800" imgH="177480" progId="Equation.3">
                  <p:embed/>
                  <p:pic>
                    <p:nvPicPr>
                      <p:cNvPr id="75" name="Object 3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572" y="1699832"/>
                        <a:ext cx="1141413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6" name="Прямая соединительная линия 75"/>
          <p:cNvCxnSpPr/>
          <p:nvPr/>
        </p:nvCxnSpPr>
        <p:spPr>
          <a:xfrm flipV="1">
            <a:off x="861905" y="5025063"/>
            <a:ext cx="7402741" cy="7916"/>
          </a:xfrm>
          <a:prstGeom prst="line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Овал 76"/>
          <p:cNvSpPr/>
          <p:nvPr/>
        </p:nvSpPr>
        <p:spPr>
          <a:xfrm>
            <a:off x="3619468" y="4990488"/>
            <a:ext cx="83342" cy="84982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6820172" y="4546883"/>
            <a:ext cx="14409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точка</a:t>
            </a:r>
            <a:endParaRPr lang="ru-RU" i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3211750" y="6339419"/>
            <a:ext cx="2703049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r>
              <a:rPr lang="ru-RU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‒ 1</a:t>
            </a:r>
            <a:r>
              <a:rPr lang="en-US" sz="28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 flipV="1">
            <a:off x="861905" y="3795433"/>
            <a:ext cx="7402741" cy="7916"/>
          </a:xfrm>
          <a:prstGeom prst="line">
            <a:avLst/>
          </a:prstGeom>
          <a:ln w="254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6820172" y="3691231"/>
            <a:ext cx="13824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точек</a:t>
            </a:r>
            <a:endParaRPr lang="ru-RU" i="1" dirty="0"/>
          </a:p>
        </p:txBody>
      </p:sp>
      <p:sp>
        <p:nvSpPr>
          <p:cNvPr id="66" name="Овал 65"/>
          <p:cNvSpPr/>
          <p:nvPr/>
        </p:nvSpPr>
        <p:spPr>
          <a:xfrm>
            <a:off x="4040344" y="3757611"/>
            <a:ext cx="83342" cy="84982"/>
          </a:xfrm>
          <a:prstGeom prst="ellipse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53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68" grpId="0"/>
      <p:bldP spid="68" grpId="1"/>
      <p:bldP spid="77" grpId="0" animBg="1"/>
      <p:bldP spid="77" grpId="1" animBg="1"/>
      <p:bldP spid="80" grpId="0"/>
      <p:bldP spid="80" grpId="1"/>
      <p:bldP spid="88" grpId="0"/>
      <p:bldP spid="6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04664"/>
            <a:ext cx="10369152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i="1" dirty="0">
                <a:latin typeface="Bookman Old Style" pitchFamily="18" charset="0"/>
              </a:rPr>
              <a:t>Велосипедист 1</a:t>
            </a:r>
            <a:r>
              <a:rPr lang="ru-RU" dirty="0"/>
              <a:t>  </a:t>
            </a:r>
            <a:r>
              <a:rPr lang="en-US" dirty="0">
                <a:hlinkClick r:id="rId2"/>
              </a:rPr>
              <a:t>http://bnbnews.com.ua/files/life/52866197.jpg</a:t>
            </a:r>
            <a:endParaRPr lang="ru-RU" dirty="0"/>
          </a:p>
          <a:p>
            <a:pPr marL="342900" indent="-342900">
              <a:buAutoNum type="arabicPeriod"/>
            </a:pPr>
            <a:r>
              <a:rPr lang="ru-RU" i="1" dirty="0">
                <a:latin typeface="Bookman Old Style" pitchFamily="18" charset="0"/>
              </a:rPr>
              <a:t>Велосипедист 2</a:t>
            </a:r>
            <a:r>
              <a:rPr lang="ru-RU" dirty="0"/>
              <a:t>  </a:t>
            </a:r>
            <a:r>
              <a:rPr lang="en-US" dirty="0">
                <a:hlinkClick r:id="rId3"/>
              </a:rPr>
              <a:t>http://www.podelise.ru/tw_files2/urls_143/8/d-7497/7497_html_55686a43.png</a:t>
            </a:r>
            <a:endParaRPr lang="ru-RU" dirty="0"/>
          </a:p>
          <a:p>
            <a:pPr marL="342900" indent="-342900">
              <a:buAutoNum type="arabicPeriod"/>
            </a:pPr>
            <a:r>
              <a:rPr lang="ru-RU" i="1" dirty="0">
                <a:latin typeface="Bookman Old Style" pitchFamily="18" charset="0"/>
              </a:rPr>
              <a:t>Плот</a:t>
            </a:r>
            <a:r>
              <a:rPr lang="ru-RU" dirty="0"/>
              <a:t>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4"/>
              </a:rPr>
              <a:t>http://www.fantasianew.ru/category/piraty-i-korsary-papo/</a:t>
            </a: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 </a:t>
            </a: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Моторная лодка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5"/>
              </a:rPr>
              <a:t>http://parohodoff.ru/sites/default/files/styles/picturelodka/public/lodki/lodka-ob-m.png?itok=ozXp61mo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Корабль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6"/>
              </a:rPr>
              <a:t>https://im3-tub-ru.yandex.net/i?id=9ac794c183f8cff18345f55f6c3badde&amp;n=33&amp;h=215&amp;w=480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Бегун 1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7"/>
              </a:rPr>
              <a:t>http://s1.wklcdn.com/66301/photo.jpg?61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Бегун 2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8"/>
              </a:rPr>
              <a:t>https://im0-tub-ru.yandex.net/i?id=e760724a7b78b495280f39eab2224967&amp;n=33&amp;h=215&amp;w=168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Вишня сушеная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9"/>
              </a:rPr>
              <a:t>http://img.opt-union.ru/l1577949/images/photocat/600x600/999829457.jpg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Вишня сочная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10"/>
              </a:rPr>
              <a:t>https://im1-tub-ru.yandex.net/i?id=7c0daecf452e1200e88ea1326ea729a6&amp;n=33&amp;h=215&amp;w=298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 Поезд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11"/>
              </a:rPr>
              <a:t>http://www.karin-lisbeth.dk/images/t/Tog_10/toge%20%284%29.gif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 Березы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12"/>
              </a:rPr>
              <a:t>https://im2-tub-ru.yandex.net/i?id=528eb5e117517b7ce662e7d3aacc51ac&amp;n=33&amp;h=215&amp;w=239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 Пешеход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13"/>
              </a:rPr>
              <a:t>http://imagenes.mailxmail.com/cursos/imagenes/5/1/gif-animado-imagenes-de-archivos_23815_3_4.jpg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r>
              <a:rPr lang="ru-RU" i="1" dirty="0">
                <a:solidFill>
                  <a:prstClr val="black"/>
                </a:solidFill>
                <a:latin typeface="Bookman Old Style" pitchFamily="18" charset="0"/>
              </a:rPr>
              <a:t>Кран </a:t>
            </a:r>
            <a:r>
              <a:rPr lang="en-US" i="1" dirty="0">
                <a:solidFill>
                  <a:prstClr val="black"/>
                </a:solidFill>
                <a:latin typeface="Bookman Old Style" pitchFamily="18" charset="0"/>
                <a:hlinkClick r:id="rId14"/>
              </a:rPr>
              <a:t>http://4vector.com/i/free-vector-water-tap_133719_Water_tap.jpg</a:t>
            </a: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i="1" dirty="0">
              <a:solidFill>
                <a:prstClr val="black"/>
              </a:solidFill>
              <a:latin typeface="Bookman Old Style" pitchFamily="18" charset="0"/>
            </a:endParaRPr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96334"/>
            <a:ext cx="4882941" cy="556701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значение выражения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6372200" y="-54696"/>
          <a:ext cx="1916222" cy="1145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4" name="Формула" r:id="rId3" imgW="685800" imgH="419040" progId="Equation.3">
                  <p:embed/>
                </p:oleObj>
              </mc:Choice>
              <mc:Fallback>
                <p:oleObj name="Формула" r:id="rId3" imgW="685800" imgH="419040" progId="Equation.3">
                  <p:embed/>
                  <p:pic>
                    <p:nvPicPr>
                      <p:cNvPr id="7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00" y="-54696"/>
                        <a:ext cx="1916222" cy="11453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11560" y="2132856"/>
          <a:ext cx="199707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5" name="Формула" r:id="rId5" imgW="799920" imgH="419040" progId="Equation.3">
                  <p:embed/>
                </p:oleObj>
              </mc:Choice>
              <mc:Fallback>
                <p:oleObj name="Формула" r:id="rId5" imgW="799920" imgH="419040" progId="Equation.3">
                  <p:embed/>
                  <p:pic>
                    <p:nvPicPr>
                      <p:cNvPr id="11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132856"/>
                        <a:ext cx="1997075" cy="10493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4724400" y="2071734"/>
          <a:ext cx="2010442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6" name="Формула" r:id="rId7" imgW="888840" imgH="444240" progId="Equation.3">
                  <p:embed/>
                </p:oleObj>
              </mc:Choice>
              <mc:Fallback>
                <p:oleObj name="Формула" r:id="rId7" imgW="888840" imgH="444240" progId="Equation.3">
                  <p:embed/>
                  <p:pic>
                    <p:nvPicPr>
                      <p:cNvPr id="13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071734"/>
                        <a:ext cx="2010442" cy="1008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152400" y="196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990033"/>
              </a:solidFill>
            </a:endParaRPr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445567" y="3819600"/>
          <a:ext cx="2541971" cy="1165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7" name="Формула" r:id="rId9" imgW="914400" imgH="419040" progId="Equation.3">
                  <p:embed/>
                </p:oleObj>
              </mc:Choice>
              <mc:Fallback>
                <p:oleObj name="Формула" r:id="rId9" imgW="914400" imgH="419040" progId="Equation.3">
                  <p:embed/>
                  <p:pic>
                    <p:nvPicPr>
                      <p:cNvPr id="19" name="Объект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567" y="3819600"/>
                        <a:ext cx="2541971" cy="11658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4860032" y="4020304"/>
          <a:ext cx="2024491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8" name="Формула" r:id="rId11" imgW="711000" imgH="203040" progId="Equation.3">
                  <p:embed/>
                </p:oleObj>
              </mc:Choice>
              <mc:Fallback>
                <p:oleObj name="Формула" r:id="rId11" imgW="711000" imgH="203040" progId="Equation.3">
                  <p:embed/>
                  <p:pic>
                    <p:nvPicPr>
                      <p:cNvPr id="21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4020304"/>
                        <a:ext cx="2024491" cy="5760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5940152" y="5373216"/>
          <a:ext cx="2263775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29" name="Формула" r:id="rId13" imgW="787320" imgH="177480" progId="Equation.3">
                  <p:embed/>
                </p:oleObj>
              </mc:Choice>
              <mc:Fallback>
                <p:oleObj name="Формула" r:id="rId13" imgW="787320" imgH="177480" progId="Equation.3">
                  <p:embed/>
                  <p:pic>
                    <p:nvPicPr>
                      <p:cNvPr id="23" name="Объект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5373216"/>
                        <a:ext cx="2263775" cy="5127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2744674" y="1412776"/>
          <a:ext cx="18208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0" name="Формула" r:id="rId15" imgW="863280" imgH="241200" progId="Equation.3">
                  <p:embed/>
                </p:oleObj>
              </mc:Choice>
              <mc:Fallback>
                <p:oleObj name="Формула" r:id="rId15" imgW="863280" imgH="241200" progId="Equation.3">
                  <p:embed/>
                  <p:pic>
                    <p:nvPicPr>
                      <p:cNvPr id="25" name="Объект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4674" y="1412776"/>
                        <a:ext cx="1820862" cy="503238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5148064" y="1340768"/>
          <a:ext cx="1541462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1" name="Формула" r:id="rId17" imgW="711000" imgH="266400" progId="Equation.3">
                  <p:embed/>
                </p:oleObj>
              </mc:Choice>
              <mc:Fallback>
                <p:oleObj name="Формула" r:id="rId17" imgW="711000" imgH="266400" progId="Equation.3">
                  <p:embed/>
                  <p:pic>
                    <p:nvPicPr>
                      <p:cNvPr id="27" name="Объект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1340768"/>
                        <a:ext cx="1541462" cy="576262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5148064" y="3068960"/>
          <a:ext cx="1510531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2" name="Формула" r:id="rId19" imgW="672808" imgH="418918" progId="Equation.3">
                  <p:embed/>
                </p:oleObj>
              </mc:Choice>
              <mc:Fallback>
                <p:oleObj name="Формула" r:id="rId19" imgW="672808" imgH="418918" progId="Equation.3">
                  <p:embed/>
                  <p:pic>
                    <p:nvPicPr>
                      <p:cNvPr id="29" name="Объект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068960"/>
                        <a:ext cx="1510531" cy="936104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1043608" y="6093295"/>
            <a:ext cx="19439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Ответ: 96.</a:t>
            </a: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152400" y="1963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0" y="28149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8" name="Объект 37"/>
          <p:cNvGraphicFramePr>
            <a:graphicFrameLocks noChangeAspect="1"/>
          </p:cNvGraphicFramePr>
          <p:nvPr/>
        </p:nvGraphicFramePr>
        <p:xfrm>
          <a:off x="597056" y="5301208"/>
          <a:ext cx="23558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3" name="Формула" r:id="rId21" imgW="698400" imgH="203040" progId="Equation.3">
                  <p:embed/>
                </p:oleObj>
              </mc:Choice>
              <mc:Fallback>
                <p:oleObj name="Формула" r:id="rId21" imgW="698400" imgH="203040" progId="Equation.3">
                  <p:embed/>
                  <p:pic>
                    <p:nvPicPr>
                      <p:cNvPr id="38" name="Объект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056" y="5301208"/>
                        <a:ext cx="2355850" cy="68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2574925" y="2060848"/>
          <a:ext cx="199707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4" name="Формула" r:id="rId23" imgW="799920" imgH="431640" progId="Equation.3">
                  <p:embed/>
                </p:oleObj>
              </mc:Choice>
              <mc:Fallback>
                <p:oleObj name="Формула" r:id="rId23" imgW="799920" imgH="431640" progId="Equation.3">
                  <p:embed/>
                  <p:pic>
                    <p:nvPicPr>
                      <p:cNvPr id="3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4925" y="2060848"/>
                        <a:ext cx="1997075" cy="1081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6804248" y="4020304"/>
          <a:ext cx="2114872" cy="585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5" name="Формула" r:id="rId25" imgW="685800" imgH="190440" progId="Equation.3">
                  <p:embed/>
                </p:oleObj>
              </mc:Choice>
              <mc:Fallback>
                <p:oleObj name="Формула" r:id="rId25" imgW="685800" imgH="190440" progId="Equation.3">
                  <p:embed/>
                  <p:pic>
                    <p:nvPicPr>
                      <p:cNvPr id="5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020304"/>
                        <a:ext cx="2114872" cy="5851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6818313" y="2089150"/>
          <a:ext cx="1981200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6" name="Формула" r:id="rId27" imgW="876240" imgH="419040" progId="Equation.3">
                  <p:embed/>
                </p:oleObj>
              </mc:Choice>
              <mc:Fallback>
                <p:oleObj name="Формула" r:id="rId27" imgW="876240" imgH="419040" progId="Equation.3">
                  <p:embed/>
                  <p:pic>
                    <p:nvPicPr>
                      <p:cNvPr id="9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8313" y="2089150"/>
                        <a:ext cx="1981200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2832798" y="3876288"/>
          <a:ext cx="889237" cy="1049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7" name="Формула" r:id="rId29" imgW="355320" imgH="419040" progId="Equation.3">
                  <p:embed/>
                </p:oleObj>
              </mc:Choice>
              <mc:Fallback>
                <p:oleObj name="Формула" r:id="rId29" imgW="355320" imgH="419040" progId="Equation.3">
                  <p:embed/>
                  <p:pic>
                    <p:nvPicPr>
                      <p:cNvPr id="15" name="Объект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2798" y="3876288"/>
                        <a:ext cx="889237" cy="10497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3635260" y="3876288"/>
          <a:ext cx="1224772" cy="10375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8" name="Формула" r:id="rId31" imgW="495000" imgH="419040" progId="Equation.3">
                  <p:embed/>
                </p:oleObj>
              </mc:Choice>
              <mc:Fallback>
                <p:oleObj name="Формула" r:id="rId31" imgW="495000" imgH="419040" progId="Equation.3">
                  <p:embed/>
                  <p:pic>
                    <p:nvPicPr>
                      <p:cNvPr id="17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260" y="3876288"/>
                        <a:ext cx="1224772" cy="10375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/>
        </p:nvGraphicFramePr>
        <p:xfrm>
          <a:off x="4724400" y="5301208"/>
          <a:ext cx="1241425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39" name="Формула" r:id="rId33" imgW="431640" imgH="203040" progId="Equation.3">
                  <p:embed/>
                </p:oleObj>
              </mc:Choice>
              <mc:Fallback>
                <p:oleObj name="Формула" r:id="rId33" imgW="431640" imgH="203040" progId="Equation.3">
                  <p:embed/>
                  <p:pic>
                    <p:nvPicPr>
                      <p:cNvPr id="32" name="Объект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5301208"/>
                        <a:ext cx="1241425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/>
          <p:cNvGraphicFramePr>
            <a:graphicFrameLocks noChangeAspect="1"/>
          </p:cNvGraphicFramePr>
          <p:nvPr/>
        </p:nvGraphicFramePr>
        <p:xfrm>
          <a:off x="2924175" y="5301208"/>
          <a:ext cx="1800225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40" name="Формула" r:id="rId35" imgW="533160" imgH="190440" progId="Equation.3">
                  <p:embed/>
                </p:oleObj>
              </mc:Choice>
              <mc:Fallback>
                <p:oleObj name="Формула" r:id="rId35" imgW="533160" imgH="190440" progId="Equation.3">
                  <p:embed/>
                  <p:pic>
                    <p:nvPicPr>
                      <p:cNvPr id="34" name="Объект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4175" y="5301208"/>
                        <a:ext cx="1800225" cy="64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869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997890" y="52570"/>
            <a:ext cx="514822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значение выражения: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284288" y="692150"/>
          <a:ext cx="4862512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0" name="Формула" r:id="rId4" imgW="2323800" imgH="393480" progId="Equation.3">
                  <p:embed/>
                </p:oleObj>
              </mc:Choice>
              <mc:Fallback>
                <p:oleObj name="Формула" r:id="rId4" imgW="2323800" imgH="393480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4288" y="692150"/>
                        <a:ext cx="4862512" cy="815975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029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29200" algn="l"/>
              </a:tabLst>
            </a:pP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0" y="457200"/>
          <a:ext cx="11430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1" name="Формула" r:id="rId6" imgW="114151" imgH="215619" progId="Equation.3">
                  <p:embed/>
                </p:oleObj>
              </mc:Choice>
              <mc:Fallback>
                <p:oleObj name="Формула" r:id="rId6" imgW="114151" imgH="215619" progId="Equation.3">
                  <p:embed/>
                  <p:pic>
                    <p:nvPicPr>
                      <p:cNvPr id="8" name="Объект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57200"/>
                        <a:ext cx="114300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52400" y="609600"/>
          <a:ext cx="11430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2" name="Формула" r:id="rId8" imgW="114151" imgH="215619" progId="Equation.3">
                  <p:embed/>
                </p:oleObj>
              </mc:Choice>
              <mc:Fallback>
                <p:oleObj name="Формула" r:id="rId8" imgW="114151" imgH="215619" progId="Equation.3">
                  <p:embed/>
                  <p:pic>
                    <p:nvPicPr>
                      <p:cNvPr id="12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"/>
                        <a:ext cx="114300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5100638" y="1598613"/>
          <a:ext cx="2136775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3" name="Формула" r:id="rId9" imgW="1054080" imgH="393480" progId="Equation.3">
                  <p:embed/>
                </p:oleObj>
              </mc:Choice>
              <mc:Fallback>
                <p:oleObj name="Формула" r:id="rId9" imgW="1054080" imgH="393480" progId="Equation.3">
                  <p:embed/>
                  <p:pic>
                    <p:nvPicPr>
                      <p:cNvPr id="13" name="Объект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0638" y="1598613"/>
                        <a:ext cx="2136775" cy="798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52400" y="152400"/>
            <a:ext cx="874008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1555372" y="1767347"/>
            <a:ext cx="36092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Преобразуем ра­вен­ство:</a:t>
            </a:r>
            <a:endParaRPr kumimoji="0" lang="ru-RU" alt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1033463" y="2492375"/>
          <a:ext cx="4131125" cy="469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4" name="Формула" r:id="rId11" imgW="1777680" imgH="203040" progId="Equation.3">
                  <p:embed/>
                </p:oleObj>
              </mc:Choice>
              <mc:Fallback>
                <p:oleObj name="Формула" r:id="rId11" imgW="1777680" imgH="203040" progId="Equation.3">
                  <p:embed/>
                  <p:pic>
                    <p:nvPicPr>
                      <p:cNvPr id="17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3463" y="2492375"/>
                        <a:ext cx="4131125" cy="4692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1000940" y="3396992"/>
          <a:ext cx="19939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5" name="Формула" r:id="rId13" imgW="927000" imgH="177480" progId="Equation.3">
                  <p:embed/>
                </p:oleObj>
              </mc:Choice>
              <mc:Fallback>
                <p:oleObj name="Формула" r:id="rId13" imgW="927000" imgH="177480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940" y="3396992"/>
                        <a:ext cx="1993900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85448" y="4165828"/>
            <a:ext cx="8476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обеим частям полученного равенства прибавим число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получить выражение 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33а-23</a:t>
            </a:r>
            <a:r>
              <a:rPr lang="en-US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+67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267272" y="4984988"/>
            <a:ext cx="3736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33а-23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55+12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=0+12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67272" y="5506551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33а-23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+67=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1044684" y="2989005"/>
          <a:ext cx="185102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6" name="Формула" r:id="rId15" imgW="799920" imgH="177480" progId="Equation.3">
                  <p:embed/>
                </p:oleObj>
              </mc:Choice>
              <mc:Fallback>
                <p:oleObj name="Формула" r:id="rId15" imgW="799920" imgH="177480" progId="Equation.3">
                  <p:embed/>
                  <p:pic>
                    <p:nvPicPr>
                      <p:cNvPr id="28" name="Объект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684" y="2989005"/>
                        <a:ext cx="1851025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1046163" y="3835400"/>
          <a:ext cx="2544762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7" name="Формула" r:id="rId17" imgW="1168200" imgH="203040" progId="Equation.3">
                  <p:embed/>
                </p:oleObj>
              </mc:Choice>
              <mc:Fallback>
                <p:oleObj name="Формула" r:id="rId17" imgW="1168200" imgH="203040" progId="Equation.3">
                  <p:embed/>
                  <p:pic>
                    <p:nvPicPr>
                      <p:cNvPr id="29" name="Объект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6163" y="3835400"/>
                        <a:ext cx="2544762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3491880" y="6525344"/>
            <a:ext cx="304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34027" y="6115188"/>
            <a:ext cx="2072341" cy="59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516216" y="1916832"/>
            <a:ext cx="360040" cy="31218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6519232" y="1843934"/>
            <a:ext cx="357024" cy="30849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3531096" y="3396992"/>
          <a:ext cx="6826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8" name="Формула" r:id="rId19" imgW="317160" imgH="177480" progId="Equation.3">
                  <p:embed/>
                </p:oleObj>
              </mc:Choice>
              <mc:Fallback>
                <p:oleObj name="Формула" r:id="rId19" imgW="317160" imgH="177480" progId="Equation.3">
                  <p:embed/>
                  <p:pic>
                    <p:nvPicPr>
                      <p:cNvPr id="21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1096" y="3396992"/>
                        <a:ext cx="682625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2899215" y="3396992"/>
          <a:ext cx="65563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49" name="Формула" r:id="rId21" imgW="304560" imgH="177480" progId="Equation.3">
                  <p:embed/>
                </p:oleObj>
              </mc:Choice>
              <mc:Fallback>
                <p:oleObj name="Формула" r:id="rId21" imgW="304560" imgH="177480" progId="Equation.3">
                  <p:embed/>
                  <p:pic>
                    <p:nvPicPr>
                      <p:cNvPr id="23" name="Объект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9215" y="3396992"/>
                        <a:ext cx="655637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4147592" y="3376032"/>
          <a:ext cx="492125" cy="38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0" name="Формула" r:id="rId23" imgW="228600" imgH="177480" progId="Equation.3">
                  <p:embed/>
                </p:oleObj>
              </mc:Choice>
              <mc:Fallback>
                <p:oleObj name="Формула" r:id="rId23" imgW="228600" imgH="177480" progId="Equation.3">
                  <p:embed/>
                  <p:pic>
                    <p:nvPicPr>
                      <p:cNvPr id="24" name="Объект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7592" y="3376032"/>
                        <a:ext cx="492125" cy="3825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4572000" y="3414896"/>
          <a:ext cx="6000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1" name="Формула" r:id="rId25" imgW="279360" imgH="203040" progId="Equation.3">
                  <p:embed/>
                </p:oleObj>
              </mc:Choice>
              <mc:Fallback>
                <p:oleObj name="Формула" r:id="rId25" imgW="279360" imgH="203040" progId="Equation.3">
                  <p:embed/>
                  <p:pic>
                    <p:nvPicPr>
                      <p:cNvPr id="25" name="Объект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414896"/>
                        <a:ext cx="60007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Объект 34"/>
          <p:cNvGraphicFramePr>
            <a:graphicFrameLocks noChangeAspect="1"/>
          </p:cNvGraphicFramePr>
          <p:nvPr/>
        </p:nvGraphicFramePr>
        <p:xfrm>
          <a:off x="2873915" y="2999611"/>
          <a:ext cx="1986117" cy="415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2" name="Формула" r:id="rId27" imgW="965160" imgH="203040" progId="Equation.3">
                  <p:embed/>
                </p:oleObj>
              </mc:Choice>
              <mc:Fallback>
                <p:oleObj name="Формула" r:id="rId27" imgW="965160" imgH="203040" progId="Equation.3">
                  <p:embed/>
                  <p:pic>
                    <p:nvPicPr>
                      <p:cNvPr id="35" name="Объект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3915" y="2999611"/>
                        <a:ext cx="1986117" cy="4153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0537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/>
      <p:bldP spid="22" grpId="0"/>
      <p:bldP spid="26" grpId="0"/>
      <p:bldP spid="27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43608" y="267838"/>
            <a:ext cx="404805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Разложите на множители: </a:t>
            </a: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5076056" y="119533"/>
          <a:ext cx="3181709" cy="728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6" name="Формула" r:id="rId3" imgW="1002865" imgH="228501" progId="Equation.3">
                  <p:embed/>
                </p:oleObj>
              </mc:Choice>
              <mc:Fallback>
                <p:oleObj name="Формула" r:id="rId3" imgW="1002865" imgH="228501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119533"/>
                        <a:ext cx="3181709" cy="7280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714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268760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Сгруппируем слагаемые и вынесем общий множитель: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827584" y="1730425"/>
          <a:ext cx="3335545" cy="709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7" name="Формула" r:id="rId5" imgW="1079280" imgH="228600" progId="Equation.3">
                  <p:embed/>
                </p:oleObj>
              </mc:Choice>
              <mc:Fallback>
                <p:oleObj name="Формула" r:id="rId5" imgW="1079280" imgH="228600" progId="Equation.3">
                  <p:embed/>
                  <p:pic>
                    <p:nvPicPr>
                      <p:cNvPr id="1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730425"/>
                        <a:ext cx="3335545" cy="70931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755576" y="4293096"/>
          <a:ext cx="2736304" cy="602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8" name="Формула" r:id="rId7" imgW="1041120" imgH="228600" progId="Equation.3">
                  <p:embed/>
                </p:oleObj>
              </mc:Choice>
              <mc:Fallback>
                <p:oleObj name="Формула" r:id="rId7" imgW="1041120" imgH="228600" progId="Equation.3">
                  <p:embed/>
                  <p:pic>
                    <p:nvPicPr>
                      <p:cNvPr id="12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293096"/>
                        <a:ext cx="2736304" cy="6022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765175" y="2798763"/>
          <a:ext cx="205263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9" name="Формула" r:id="rId9" imgW="761760" imgH="228600" progId="Equation.3">
                  <p:embed/>
                </p:oleObj>
              </mc:Choice>
              <mc:Fallback>
                <p:oleObj name="Формула" r:id="rId9" imgW="761760" imgH="22860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175" y="2798763"/>
                        <a:ext cx="2052638" cy="6175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1511660" y="3451096"/>
          <a:ext cx="2808312" cy="443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0" name="Формула" r:id="rId11" imgW="1447560" imgH="228600" progId="Equation.3">
                  <p:embed/>
                </p:oleObj>
              </mc:Choice>
              <mc:Fallback>
                <p:oleObj name="Формула" r:id="rId11" imgW="1447560" imgH="228600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660" y="3451096"/>
                        <a:ext cx="2808312" cy="443933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3563888" y="4260696"/>
          <a:ext cx="366077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1" name="Формула" r:id="rId13" imgW="1295280" imgH="203040" progId="Equation.3">
                  <p:embed/>
                </p:oleObj>
              </mc:Choice>
              <mc:Fallback>
                <p:oleObj name="Формула" r:id="rId13" imgW="1295280" imgH="203040" progId="Equation.3">
                  <p:embed/>
                  <p:pic>
                    <p:nvPicPr>
                      <p:cNvPr id="2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3888" y="4260696"/>
                        <a:ext cx="3660775" cy="5762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4139952" y="1730425"/>
          <a:ext cx="3621741" cy="648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2" name="Формула" r:id="rId15" imgW="1282680" imgH="228600" progId="Equation.3">
                  <p:embed/>
                </p:oleObj>
              </mc:Choice>
              <mc:Fallback>
                <p:oleObj name="Формула" r:id="rId15" imgW="1282680" imgH="228600" progId="Equation.3">
                  <p:embed/>
                  <p:pic>
                    <p:nvPicPr>
                      <p:cNvPr id="21" name="Объект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730425"/>
                        <a:ext cx="3621741" cy="648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4186238" y="2797175"/>
          <a:ext cx="4070350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3" name="Формула" r:id="rId17" imgW="1511280" imgH="228600" progId="Equation.3">
                  <p:embed/>
                </p:oleObj>
              </mc:Choice>
              <mc:Fallback>
                <p:oleObj name="Формула" r:id="rId17" imgW="1511280" imgH="228600" progId="Equation.3">
                  <p:embed/>
                  <p:pic>
                    <p:nvPicPr>
                      <p:cNvPr id="16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86238" y="2797175"/>
                        <a:ext cx="4070350" cy="61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2915816" y="2881312"/>
          <a:ext cx="143668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64" name="Формула" r:id="rId19" imgW="533160" imgH="203040" progId="Equation.3">
                  <p:embed/>
                </p:oleObj>
              </mc:Choice>
              <mc:Fallback>
                <p:oleObj name="Формула" r:id="rId19" imgW="533160" imgH="203040" progId="Equation.3">
                  <p:embed/>
                  <p:pic>
                    <p:nvPicPr>
                      <p:cNvPr id="22" name="Объект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2881312"/>
                        <a:ext cx="1436687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Прямая со стрелкой 23"/>
          <p:cNvCxnSpPr/>
          <p:nvPr/>
        </p:nvCxnSpPr>
        <p:spPr>
          <a:xfrm flipH="1">
            <a:off x="2555776" y="3962400"/>
            <a:ext cx="324584" cy="3306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398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71600" y="-30778"/>
            <a:ext cx="4411579" cy="1353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056" tIns="457056" rIns="457056" bIns="45705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Сократите дробь: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5148064" y="0"/>
          <a:ext cx="2088232" cy="1080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0" name="Формула" r:id="rId3" imgW="812447" imgH="418918" progId="Equation.3">
                  <p:embed/>
                </p:oleObj>
              </mc:Choice>
              <mc:Fallback>
                <p:oleObj name="Формула" r:id="rId3" imgW="812447" imgH="418918" progId="Equation.3">
                  <p:embed/>
                  <p:pic>
                    <p:nvPicPr>
                      <p:cNvPr id="6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0"/>
                        <a:ext cx="2088232" cy="10809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altLang="ru-RU" sz="12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1379514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Найдем корни квадратного трехчлена и разложим его на множители: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909774"/>
              </p:ext>
            </p:extLst>
          </p:nvPr>
        </p:nvGraphicFramePr>
        <p:xfrm>
          <a:off x="1417687" y="2228809"/>
          <a:ext cx="188753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1" name="Формула" r:id="rId5" imgW="977760" imgH="203040" progId="Equation.3">
                  <p:embed/>
                </p:oleObj>
              </mc:Choice>
              <mc:Fallback>
                <p:oleObj name="Формула" r:id="rId5" imgW="977760" imgH="203040" progId="Equation.3">
                  <p:embed/>
                  <p:pic>
                    <p:nvPicPr>
                      <p:cNvPr id="1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17687" y="2228809"/>
                        <a:ext cx="1887538" cy="454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2596437" y="4412014"/>
          <a:ext cx="2386273" cy="12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2" name="Формула" r:id="rId7" imgW="1218960" imgH="647640" progId="Equation.3">
                  <p:embed/>
                </p:oleObj>
              </mc:Choice>
              <mc:Fallback>
                <p:oleObj name="Формула" r:id="rId7" imgW="1218960" imgH="647640" progId="Equation.3">
                  <p:embed/>
                  <p:pic>
                    <p:nvPicPr>
                      <p:cNvPr id="12" name="Объект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6437" y="4412014"/>
                        <a:ext cx="2386273" cy="12685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220072" y="4775031"/>
          <a:ext cx="2386012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3" name="Формула" r:id="rId9" imgW="1066680" imgH="419040" progId="Equation.3">
                  <p:embed/>
                </p:oleObj>
              </mc:Choice>
              <mc:Fallback>
                <p:oleObj name="Формула" r:id="rId9" imgW="1066680" imgH="419040" progId="Equation.3">
                  <p:embed/>
                  <p:pic>
                    <p:nvPicPr>
                      <p:cNvPr id="14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4775031"/>
                        <a:ext cx="2386012" cy="935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7730056" y="4705712"/>
          <a:ext cx="874392" cy="93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4" name="Формула" r:id="rId11" imgW="368280" imgH="393480" progId="Equation.3">
                  <p:embed/>
                </p:oleObj>
              </mc:Choice>
              <mc:Fallback>
                <p:oleObj name="Формула" r:id="rId11" imgW="368280" imgH="393480" progId="Equation.3">
                  <p:embed/>
                  <p:pic>
                    <p:nvPicPr>
                      <p:cNvPr id="15" name="Объект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0056" y="4705712"/>
                        <a:ext cx="874392" cy="93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715963" y="2836863"/>
          <a:ext cx="43402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5" name="Формула" r:id="rId13" imgW="2247840" imgH="228600" progId="Equation.3">
                  <p:embed/>
                </p:oleObj>
              </mc:Choice>
              <mc:Fallback>
                <p:oleObj name="Формула" r:id="rId13" imgW="2247840" imgH="228600" progId="Equation.3">
                  <p:embed/>
                  <p:pic>
                    <p:nvPicPr>
                      <p:cNvPr id="16" name="Объект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963" y="2836863"/>
                        <a:ext cx="43402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971600" y="3454294"/>
          <a:ext cx="2779712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6" name="Формула" r:id="rId15" imgW="1574640" imgH="393480" progId="Equation.3">
                  <p:embed/>
                </p:oleObj>
              </mc:Choice>
              <mc:Fallback>
                <p:oleObj name="Формула" r:id="rId15" imgW="1574640" imgH="393480" progId="Equation.3">
                  <p:embed/>
                  <p:pic>
                    <p:nvPicPr>
                      <p:cNvPr id="17" name="Объект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454294"/>
                        <a:ext cx="2779712" cy="80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106511" y="5281909"/>
            <a:ext cx="130516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∙(5</a:t>
            </a:r>
            <a:r>
              <a:rPr lang="ru-RU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+2)</a:t>
            </a: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683568" y="4768684"/>
          <a:ext cx="1979794" cy="920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7" name="Формула" r:id="rId17" imgW="901440" imgH="419040" progId="Equation.3">
                  <p:embed/>
                </p:oleObj>
              </mc:Choice>
              <mc:Fallback>
                <p:oleObj name="Формула" r:id="rId17" imgW="901440" imgH="419040" progId="Equation.3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768684"/>
                        <a:ext cx="1979794" cy="9207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3923928" y="3426870"/>
          <a:ext cx="2106612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88" name="Формула" r:id="rId19" imgW="1193760" imgH="393480" progId="Equation.3">
                  <p:embed/>
                </p:oleObj>
              </mc:Choice>
              <mc:Fallback>
                <p:oleObj name="Формула" r:id="rId19" imgW="1193760" imgH="393480" progId="Equation.3">
                  <p:embed/>
                  <p:pic>
                    <p:nvPicPr>
                      <p:cNvPr id="20" name="Объект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3426870"/>
                        <a:ext cx="2106612" cy="804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 flipH="1">
            <a:off x="5421651" y="4725144"/>
            <a:ext cx="950549" cy="551397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6048370" y="5252431"/>
            <a:ext cx="950550" cy="521921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888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9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3321</Words>
  <Application>Microsoft Office PowerPoint</Application>
  <PresentationFormat>Экран (4:3)</PresentationFormat>
  <Paragraphs>592</Paragraphs>
  <Slides>54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54</vt:i4>
      </vt:variant>
    </vt:vector>
  </HeadingPairs>
  <TitlesOfParts>
    <vt:vector size="64" baseType="lpstr">
      <vt:lpstr>Arial</vt:lpstr>
      <vt:lpstr>Bookman Old Style</vt:lpstr>
      <vt:lpstr>Calibri</vt:lpstr>
      <vt:lpstr>Cambria Math</vt:lpstr>
      <vt:lpstr>Century Gothic</vt:lpstr>
      <vt:lpstr>Times New Roman</vt:lpstr>
      <vt:lpstr>Wingdings 3</vt:lpstr>
      <vt:lpstr>Легкий дым</vt:lpstr>
      <vt:lpstr>Формула</vt:lpstr>
      <vt:lpstr>Уравнение</vt:lpstr>
      <vt:lpstr>ОГЭ  ПО МАТЕМАТИКЕ </vt:lpstr>
      <vt:lpstr>Презентация PowerPoint</vt:lpstr>
      <vt:lpstr>Презентация PowerPoint</vt:lpstr>
      <vt:lpstr>Задание 4. Решите уравнение: х2 – 2х + √(4-х)  = √(4-х) +15</vt:lpstr>
      <vt:lpstr>  х(х2+2х+1) = 2(х+1)</vt:lpstr>
      <vt:lpstr>Найдите значение выражения: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Фируза Сафаргалиева</cp:lastModifiedBy>
  <cp:revision>338</cp:revision>
  <dcterms:created xsi:type="dcterms:W3CDTF">2014-07-26T17:20:30Z</dcterms:created>
  <dcterms:modified xsi:type="dcterms:W3CDTF">2022-03-15T18:09:39Z</dcterms:modified>
</cp:coreProperties>
</file>