
<file path=[Content_Types].xml><?xml version="1.0" encoding="utf-8"?>
<Types xmlns="http://schemas.openxmlformats.org/package/2006/content-types">
  <Default ContentType="image/png" Extension="png"/>
  <Default ContentType="audio/mpeg" Extension="mp3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7" r:id="rId1"/>
  </p:sldMasterIdLst>
  <p:sldIdLst>
    <p:sldId id="268" r:id="rId2"/>
    <p:sldId id="269" r:id="rId3"/>
    <p:sldId id="267" r:id="rId4"/>
    <p:sldId id="259" r:id="rId5"/>
    <p:sldId id="261" r:id="rId6"/>
    <p:sldId id="263" r:id="rId7"/>
    <p:sldId id="270" r:id="rId8"/>
    <p:sldId id="271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80E604"/>
    <a:srgbClr val="008000"/>
    <a:srgbClr val="0099FF"/>
    <a:srgbClr val="009900"/>
    <a:srgbClr val="0A11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4.jpeg" Type="http://schemas.openxmlformats.org/officeDocument/2006/relationships/image"/><Relationship Id="rId1" Target="../slideMasters/slideMaster1.xml" Type="http://schemas.openxmlformats.org/officeDocument/2006/relationships/slideMaster"/><Relationship Id="rId5" Target="../media/hdphoto1.wdp" Type="http://schemas.microsoft.com/office/2007/relationships/hdphoto"/><Relationship Id="rId4" Target="../media/image3.jpeg" Type="http://schemas.openxmlformats.org/officeDocument/2006/relationships/image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4.jpeg" Type="http://schemas.openxmlformats.org/officeDocument/2006/relationships/image"/><Relationship Id="rId1" Target="../slideMasters/slideMaster1.xml" Type="http://schemas.openxmlformats.org/officeDocument/2006/relationships/slideMaster"/><Relationship Id="rId5" Target="../media/hdphoto1.wdp" Type="http://schemas.microsoft.com/office/2007/relationships/hdphoto"/><Relationship Id="rId4" Target="../media/image3.jpeg" Type="http://schemas.openxmlformats.org/officeDocument/2006/relationships/image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4.jpeg" Type="http://schemas.openxmlformats.org/officeDocument/2006/relationships/image"/><Relationship Id="rId1" Target="../slideMasters/slideMaster1.xml" Type="http://schemas.openxmlformats.org/officeDocument/2006/relationships/slideMaster"/><Relationship Id="rId5" Target="../media/hdphoto1.wdp" Type="http://schemas.microsoft.com/office/2007/relationships/hdphoto"/><Relationship Id="rId4" Target="../media/image2.jpeg" Type="http://schemas.openxmlformats.org/officeDocument/2006/relationships/image"/></Relationships>
</file>

<file path=ppt/slideLayouts/_rels/slideLayout9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4.jpeg" Type="http://schemas.openxmlformats.org/officeDocument/2006/relationships/image"/><Relationship Id="rId1" Target="../slideMasters/slideMaster1.xml" Type="http://schemas.openxmlformats.org/officeDocument/2006/relationships/slideMaster"/><Relationship Id="rId5" Target="../media/hdphoto1.wdp" Type="http://schemas.microsoft.com/office/2007/relationships/hdphoto"/><Relationship Id="rId4" Target="../media/image2.jpeg" Type="http://schemas.openxmlformats.org/officeDocument/2006/relationships/image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41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512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971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268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440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55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98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905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60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19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499667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2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5" Target="../media/image3.jpeg" Type="http://schemas.openxmlformats.org/officeDocument/2006/relationships/image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Relationship Id="rId14" Target="../media/hdphoto1.wdp" Type="http://schemas.microsoft.com/office/2007/relationships/hdphoto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82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audio" Target="../media/media1.mp3"/><Relationship Id="rId16" Type="http://schemas.openxmlformats.org/officeDocument/2006/relationships/image" Target="../media/image17.jpg"/><Relationship Id="rId1" Type="http://schemas.microsoft.com/office/2007/relationships/media" Target="../media/media1.mp3"/><Relationship Id="rId6" Type="http://schemas.openxmlformats.org/officeDocument/2006/relationships/image" Target="../media/image7.jpg"/><Relationship Id="rId11" Type="http://schemas.openxmlformats.org/officeDocument/2006/relationships/image" Target="../media/image12.jpeg"/><Relationship Id="rId5" Type="http://schemas.openxmlformats.org/officeDocument/2006/relationships/image" Target="../media/image6.jpg"/><Relationship Id="rId15" Type="http://schemas.openxmlformats.org/officeDocument/2006/relationships/image" Target="../media/image16.gif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jpg"/><Relationship Id="rId14" Type="http://schemas.openxmlformats.org/officeDocument/2006/relationships/image" Target="../media/image1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45.jpg"/></Relationships>
</file>

<file path=ppt/slides/_rels/slide2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jpg"/><Relationship Id="rId5" Type="http://schemas.openxmlformats.org/officeDocument/2006/relationships/image" Target="../media/image22.png"/><Relationship Id="rId10" Type="http://schemas.openxmlformats.org/officeDocument/2006/relationships/image" Target="../media/image27.jp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 ?><Relationships xmlns="http://schemas.openxmlformats.org/package/2006/relationships"><Relationship Id="rId8" Target="../media/image35.jpeg" Type="http://schemas.openxmlformats.org/officeDocument/2006/relationships/image"/><Relationship Id="rId3" Target="../media/image30.jpeg" Type="http://schemas.openxmlformats.org/officeDocument/2006/relationships/image"/><Relationship Id="rId7" Target="../media/image34.jp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3.jpg" Type="http://schemas.openxmlformats.org/officeDocument/2006/relationships/image"/><Relationship Id="rId5" Target="../media/image32.jpg" Type="http://schemas.openxmlformats.org/officeDocument/2006/relationships/image"/><Relationship Id="rId4" Target="../media/image31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40.png" Type="http://schemas.openxmlformats.org/officeDocument/2006/relationships/image"/><Relationship Id="rId4" Target="../media/image39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2" Target="../media/image41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7" Target="../media/image14.png" Type="http://schemas.openxmlformats.org/officeDocument/2006/relationships/image"/><Relationship Id="rId2" Target="../media/media1.mp3" Type="http://schemas.openxmlformats.org/officeDocument/2006/relationships/audio"/><Relationship Id="rId1" Target="../media/media1.mp3" Type="http://schemas.microsoft.com/office/2007/relationships/media"/><Relationship Id="rId6" Target="../media/image44.png" Type="http://schemas.openxmlformats.org/officeDocument/2006/relationships/image"/><Relationship Id="rId5" Target="../media/image43.jpg" Type="http://schemas.openxmlformats.org/officeDocument/2006/relationships/image"/><Relationship Id="rId4" Target="../media/image4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09"/>
          <a:stretch/>
        </p:blipFill>
        <p:spPr>
          <a:xfrm rot="20239350">
            <a:off x="2048608" y="2133270"/>
            <a:ext cx="4892132" cy="20942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/>
        </p:blipFill>
        <p:spPr>
          <a:xfrm>
            <a:off x="0" y="4615794"/>
            <a:ext cx="1522581" cy="164055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7" t="7769" r="13724" b="9052"/>
          <a:stretch/>
        </p:blipFill>
        <p:spPr>
          <a:xfrm>
            <a:off x="1423432" y="4676152"/>
            <a:ext cx="1361285" cy="155282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" t="7016" r="4540" b="8667"/>
          <a:stretch/>
        </p:blipFill>
        <p:spPr>
          <a:xfrm>
            <a:off x="7430345" y="4836024"/>
            <a:ext cx="1593039" cy="147734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3" t="5926" r="16984" b="7301"/>
          <a:stretch/>
        </p:blipFill>
        <p:spPr>
          <a:xfrm>
            <a:off x="10424258" y="4822693"/>
            <a:ext cx="1253502" cy="16110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3" t="5926" r="16984" b="7301"/>
          <a:stretch/>
        </p:blipFill>
        <p:spPr>
          <a:xfrm>
            <a:off x="4943057" y="4754776"/>
            <a:ext cx="1255132" cy="161317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63"/>
          <a:stretch/>
        </p:blipFill>
        <p:spPr>
          <a:xfrm>
            <a:off x="2740514" y="4676152"/>
            <a:ext cx="1292137" cy="163721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846" y="4731803"/>
            <a:ext cx="974218" cy="1610279"/>
          </a:xfrm>
          <a:prstGeom prst="rect">
            <a:avLst/>
          </a:prstGeom>
        </p:spPr>
      </p:pic>
      <p:pic>
        <p:nvPicPr>
          <p:cNvPr id="33" name="Picture 2" descr="https://www.sublimacionyserigrafiaparatodos.com/wp-content/uploads/2017/11/252810-2529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4" r="1931" b="6739"/>
          <a:stretch/>
        </p:blipFill>
        <p:spPr bwMode="auto">
          <a:xfrm>
            <a:off x="6199128" y="4822693"/>
            <a:ext cx="1248550" cy="147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63"/>
          <a:stretch/>
        </p:blipFill>
        <p:spPr>
          <a:xfrm rot="2412183">
            <a:off x="5166348" y="422263"/>
            <a:ext cx="1292137" cy="128102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0" r="51333" b="4883"/>
          <a:stretch/>
        </p:blipFill>
        <p:spPr>
          <a:xfrm>
            <a:off x="9118410" y="4835610"/>
            <a:ext cx="1305848" cy="1451510"/>
          </a:xfrm>
          <a:prstGeom prst="rect">
            <a:avLst/>
          </a:prstGeom>
        </p:spPr>
      </p:pic>
      <p:pic>
        <p:nvPicPr>
          <p:cNvPr id="30" name="4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238411" y="328749"/>
            <a:ext cx="609600" cy="60960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55762" y="3398086"/>
            <a:ext cx="974218" cy="1610279"/>
          </a:xfrm>
          <a:prstGeom prst="rect">
            <a:avLst/>
          </a:prstGeom>
        </p:spPr>
      </p:pic>
      <p:pic>
        <p:nvPicPr>
          <p:cNvPr id="39" name="Picture 2" descr="https://www.sublimacionyserigrafiaparatodos.com/wp-content/uploads/2017/11/252810-2529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4" r="1931" b="6739"/>
          <a:stretch/>
        </p:blipFill>
        <p:spPr bwMode="auto">
          <a:xfrm rot="19343077">
            <a:off x="8790613" y="324105"/>
            <a:ext cx="1248550" cy="147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2"/>
          <a:stretch/>
        </p:blipFill>
        <p:spPr>
          <a:xfrm>
            <a:off x="7430345" y="1228922"/>
            <a:ext cx="4019613" cy="2808624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0" r="51333" b="4883"/>
          <a:stretch/>
        </p:blipFill>
        <p:spPr>
          <a:xfrm rot="8241176">
            <a:off x="742004" y="250411"/>
            <a:ext cx="1305848" cy="14515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6859">
            <a:off x="364388" y="72117"/>
            <a:ext cx="5657850" cy="52578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4259"/>
          <a:stretch/>
        </p:blipFill>
        <p:spPr>
          <a:xfrm rot="20226385">
            <a:off x="1091410" y="565756"/>
            <a:ext cx="5034973" cy="280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67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7358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91" y="0"/>
            <a:ext cx="9936757" cy="6858000"/>
          </a:xfrm>
        </p:spPr>
      </p:pic>
      <p:pic>
        <p:nvPicPr>
          <p:cNvPr id="3" name="The Disney Holiday Chorus — We Wish You a Merry Christmas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9040" y="55669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1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170" y="-182880"/>
            <a:ext cx="10644049" cy="69051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68090" y="5706617"/>
            <a:ext cx="69204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0A1118"/>
                </a:solidFill>
                <a:latin typeface="Colonna MT" panose="04020805060202030203" pitchFamily="82" charset="0"/>
              </a:rPr>
              <a:t>Christmas  in  Britain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43512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500714" y="733245"/>
            <a:ext cx="2989943" cy="97245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34460" y="526721"/>
            <a:ext cx="2776438" cy="1422545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A1118"/>
                </a:solidFill>
                <a:latin typeface="Colonna MT" panose="04020805060202030203" pitchFamily="82" charset="0"/>
              </a:rPr>
              <a:t>Christmas</a:t>
            </a:r>
            <a:endParaRPr lang="ru-RU" sz="3600" b="1" dirty="0">
              <a:solidFill>
                <a:srgbClr val="0A1118"/>
              </a:solidFill>
              <a:latin typeface="+mn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018">
            <a:off x="3818604" y="2466538"/>
            <a:ext cx="902871" cy="15820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5959">
            <a:off x="3107180" y="2022627"/>
            <a:ext cx="935879" cy="177074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4147">
            <a:off x="7888601" y="1511320"/>
            <a:ext cx="1837082" cy="203357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618" y="190875"/>
            <a:ext cx="2665387" cy="306669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26" y="3687845"/>
            <a:ext cx="2500224" cy="299442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69" y="190875"/>
            <a:ext cx="2527553" cy="231295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993" y="4519094"/>
            <a:ext cx="3039104" cy="230069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620" y="2099382"/>
            <a:ext cx="2196837" cy="1683876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399371" y="2503825"/>
            <a:ext cx="24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carols/songs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395364" y="6180242"/>
            <a:ext cx="1828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cards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140720" y="4001661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candies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873944" y="5084667"/>
            <a:ext cx="16375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presents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772219" y="3476463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stocking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9927138" y="3161414"/>
            <a:ext cx="861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tree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607132" y="3856776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bells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269310" y="6056692"/>
            <a:ext cx="2292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Santa Claus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5536">
            <a:off x="1182472" y="4417942"/>
            <a:ext cx="2667839" cy="16760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42" y="3436177"/>
            <a:ext cx="1590264" cy="276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40019" y="4094909"/>
            <a:ext cx="2845291" cy="28452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86" y="4094909"/>
            <a:ext cx="4097849" cy="29040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861" y="4121084"/>
            <a:ext cx="3802209" cy="28516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512" y="94523"/>
            <a:ext cx="2366935" cy="31865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"/>
          <a:stretch/>
        </p:blipFill>
        <p:spPr>
          <a:xfrm>
            <a:off x="3568683" y="77845"/>
            <a:ext cx="2538356" cy="32032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8" t="1147" r="13212" b="5118"/>
          <a:stretch/>
        </p:blipFill>
        <p:spPr>
          <a:xfrm>
            <a:off x="9246612" y="91441"/>
            <a:ext cx="2638698" cy="3755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/>
          <a:srcRect l="21220" b="3003"/>
          <a:stretch/>
        </p:blipFill>
        <p:spPr>
          <a:xfrm>
            <a:off x="312786" y="77845"/>
            <a:ext cx="3103737" cy="38143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879850" y="3309671"/>
            <a:ext cx="5366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A1118"/>
                </a:solidFill>
              </a:rPr>
              <a:t>An </a:t>
            </a:r>
            <a:r>
              <a:rPr lang="en-US" sz="4000" b="1" smtClean="0">
                <a:solidFill>
                  <a:srgbClr val="0A1118"/>
                </a:solidFill>
              </a:rPr>
              <a:t>advent calendar</a:t>
            </a:r>
            <a:endParaRPr lang="ru-RU" sz="4000" b="1" dirty="0">
              <a:solidFill>
                <a:srgbClr val="0A11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98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0474" y="4267200"/>
            <a:ext cx="6082144" cy="1609344"/>
          </a:xfrm>
        </p:spPr>
        <p:txBody>
          <a:bodyPr>
            <a:normAutofit/>
          </a:bodyPr>
          <a:lstStyle/>
          <a:p>
            <a:r>
              <a:rPr lang="en-US" sz="2000" b="1" cap="none" dirty="0" smtClean="0">
                <a:solidFill>
                  <a:srgbClr val="C00000"/>
                </a:solidFill>
                <a:latin typeface="+mn-lt"/>
              </a:rPr>
              <a:t>British people </a:t>
            </a:r>
            <a:r>
              <a:rPr lang="en-US" sz="2000" b="1" cap="none" dirty="0" smtClean="0">
                <a:solidFill>
                  <a:srgbClr val="002060"/>
                </a:solidFill>
                <a:latin typeface="+mn-lt"/>
              </a:rPr>
              <a:t>hang</a:t>
            </a:r>
            <a:r>
              <a:rPr lang="en-US" sz="2000" b="1" cap="none" dirty="0" smtClean="0">
                <a:latin typeface="+mn-lt"/>
              </a:rPr>
              <a:t> </a:t>
            </a:r>
            <a:r>
              <a:rPr lang="en-US" sz="2000" b="1" cap="none" dirty="0">
                <a:latin typeface="+mn-lt"/>
              </a:rPr>
              <a:t>C</a:t>
            </a:r>
            <a:r>
              <a:rPr lang="en-US" sz="2000" b="1" cap="none" dirty="0" smtClean="0">
                <a:latin typeface="+mn-lt"/>
              </a:rPr>
              <a:t>hristmas stockings on the fireplace.</a:t>
            </a:r>
            <a:endParaRPr lang="ru-RU" sz="2000" b="1" cap="none" dirty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517077"/>
              </p:ext>
            </p:extLst>
          </p:nvPr>
        </p:nvGraphicFramePr>
        <p:xfrm>
          <a:off x="4400031" y="265974"/>
          <a:ext cx="7542587" cy="3704522"/>
        </p:xfrm>
        <a:graphic>
          <a:graphicData uri="http://schemas.openxmlformats.org/drawingml/2006/table">
            <a:tbl>
              <a:tblPr firstRow="1" firstCol="1" bandRow="1"/>
              <a:tblGrid>
                <a:gridCol w="1391169">
                  <a:extLst>
                    <a:ext uri="{9D8B030D-6E8A-4147-A177-3AD203B41FA5}">
                      <a16:colId xmlns:a16="http://schemas.microsoft.com/office/drawing/2014/main" val="4096037195"/>
                    </a:ext>
                  </a:extLst>
                </a:gridCol>
                <a:gridCol w="1620982">
                  <a:extLst>
                    <a:ext uri="{9D8B030D-6E8A-4147-A177-3AD203B41FA5}">
                      <a16:colId xmlns:a16="http://schemas.microsoft.com/office/drawing/2014/main" val="1464373840"/>
                    </a:ext>
                  </a:extLst>
                </a:gridCol>
                <a:gridCol w="4530436">
                  <a:extLst>
                    <a:ext uri="{9D8B030D-6E8A-4147-A177-3AD203B41FA5}">
                      <a16:colId xmlns:a16="http://schemas.microsoft.com/office/drawing/2014/main" val="2714708033"/>
                    </a:ext>
                  </a:extLst>
                </a:gridCol>
              </a:tblGrid>
              <a:tr h="417403">
                <a:tc rowSpan="8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British people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hang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parties</a:t>
                      </a:r>
                      <a:endParaRPr lang="ru-RU" sz="2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685118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write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Christmas tree</a:t>
                      </a:r>
                      <a:endParaRPr lang="ru-RU" sz="2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608298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meet</a:t>
                      </a:r>
                      <a:endParaRPr lang="ru-RU" sz="2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Christmas cards</a:t>
                      </a:r>
                      <a:endParaRPr lang="ru-RU" sz="2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241890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cook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Christmas stockings on the fireplace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8611474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buy</a:t>
                      </a:r>
                      <a:endParaRPr lang="ru-RU" sz="2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friends</a:t>
                      </a:r>
                      <a:endParaRPr lang="ru-RU" sz="2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990643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wear</a:t>
                      </a:r>
                      <a:endParaRPr lang="ru-RU" sz="2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presents</a:t>
                      </a:r>
                      <a:endParaRPr lang="ru-RU" sz="2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27689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decorate</a:t>
                      </a:r>
                      <a:endParaRPr lang="ru-RU" sz="24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Christmas pudding</a:t>
                      </a:r>
                      <a:endParaRPr lang="ru-RU" sz="2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818353"/>
                  </a:ext>
                </a:extLst>
              </a:tr>
              <a:tr h="4174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have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fancy dresses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898968"/>
                  </a:ext>
                </a:extLst>
              </a:tr>
            </a:tbl>
          </a:graphicData>
        </a:graphic>
      </p:graphicFrame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78" y="1662545"/>
            <a:ext cx="5409572" cy="371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" y="-26480"/>
            <a:ext cx="10013788" cy="688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3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4321" y="2466108"/>
            <a:ext cx="10058400" cy="55419"/>
          </a:xfrm>
        </p:spPr>
        <p:txBody>
          <a:bodyPr>
            <a:noAutofit/>
          </a:bodyPr>
          <a:lstStyle/>
          <a:p>
            <a:r>
              <a:rPr lang="en-US" sz="2400" b="1" u="sng" cap="none" dirty="0" err="1" smtClean="0">
                <a:solidFill>
                  <a:srgbClr val="002060"/>
                </a:solidFill>
                <a:latin typeface="+mn-lt"/>
              </a:rPr>
              <a:t>Mr</a:t>
            </a:r>
            <a:r>
              <a:rPr lang="en-US" sz="2400" b="1" u="sng" cap="none" dirty="0" smtClean="0">
                <a:solidFill>
                  <a:srgbClr val="002060"/>
                </a:solidFill>
                <a:latin typeface="+mn-lt"/>
              </a:rPr>
              <a:t> Brown</a:t>
            </a:r>
            <a:r>
              <a:rPr lang="en-US" sz="2400" b="1" cap="none" dirty="0" smtClean="0">
                <a:solidFill>
                  <a:srgbClr val="002060"/>
                </a:solidFill>
                <a:latin typeface="+mn-lt"/>
              </a:rPr>
              <a:t>    </a:t>
            </a:r>
            <a:r>
              <a:rPr lang="en-US" sz="2400" b="1" cap="none" dirty="0" smtClean="0">
                <a:solidFill>
                  <a:srgbClr val="008000"/>
                </a:solidFill>
                <a:latin typeface="+mn-lt"/>
              </a:rPr>
              <a:t>is</a:t>
            </a:r>
            <a:r>
              <a:rPr lang="en-US" sz="2400" b="1" cap="none" dirty="0" smtClean="0">
                <a:solidFill>
                  <a:srgbClr val="009900"/>
                </a:solidFill>
                <a:latin typeface="+mn-lt"/>
              </a:rPr>
              <a:t> </a:t>
            </a:r>
            <a:r>
              <a:rPr lang="en-US" sz="2400" cap="none" dirty="0" smtClean="0">
                <a:latin typeface="+mn-lt"/>
              </a:rPr>
              <a:t>  </a:t>
            </a:r>
            <a:r>
              <a:rPr lang="en-US" sz="2400" b="1" cap="none" dirty="0" smtClean="0">
                <a:latin typeface="+mn-lt"/>
              </a:rPr>
              <a:t>light</a:t>
            </a:r>
            <a:r>
              <a:rPr lang="en-US" sz="2400" b="1" cap="none" dirty="0" smtClean="0">
                <a:solidFill>
                  <a:srgbClr val="0099FF"/>
                </a:solidFill>
                <a:latin typeface="+mn-lt"/>
              </a:rPr>
              <a:t>ing</a:t>
            </a:r>
            <a:r>
              <a:rPr lang="en-US" sz="2400" cap="none" dirty="0" smtClean="0">
                <a:latin typeface="+mn-lt"/>
              </a:rPr>
              <a:t> the candles on the </a:t>
            </a:r>
            <a:r>
              <a:rPr lang="en-US" sz="2400" cap="none" dirty="0">
                <a:latin typeface="+mn-lt"/>
              </a:rPr>
              <a:t>C</a:t>
            </a:r>
            <a:r>
              <a:rPr lang="en-US" sz="2400" cap="none" dirty="0" smtClean="0">
                <a:latin typeface="+mn-lt"/>
              </a:rPr>
              <a:t>hristmas tree. </a:t>
            </a:r>
            <a:r>
              <a:rPr lang="en-US" sz="2400" b="1" cap="none" dirty="0" smtClean="0">
                <a:latin typeface="+mn-lt"/>
              </a:rPr>
              <a:t>(light)</a:t>
            </a:r>
            <a:br>
              <a:rPr lang="en-US" sz="2400" b="1" cap="none" dirty="0" smtClean="0">
                <a:latin typeface="+mn-lt"/>
              </a:rPr>
            </a:br>
            <a:r>
              <a:rPr lang="en-US" sz="2400" b="1" cap="none" dirty="0">
                <a:latin typeface="+mn-lt"/>
              </a:rPr>
              <a:t/>
            </a:r>
            <a:br>
              <a:rPr lang="en-US" sz="2400" b="1" cap="none" dirty="0">
                <a:latin typeface="+mn-lt"/>
              </a:rPr>
            </a:br>
            <a:r>
              <a:rPr lang="en-US" sz="2400" b="1" u="sng" cap="none" dirty="0" smtClean="0">
                <a:solidFill>
                  <a:srgbClr val="002060"/>
                </a:solidFill>
                <a:latin typeface="+mn-lt"/>
              </a:rPr>
              <a:t>Two little kittens</a:t>
            </a:r>
            <a:r>
              <a:rPr lang="en-US" sz="2400" b="1" cap="none" dirty="0" smtClean="0">
                <a:solidFill>
                  <a:srgbClr val="002060"/>
                </a:solidFill>
                <a:latin typeface="+mn-lt"/>
              </a:rPr>
              <a:t>   </a:t>
            </a:r>
            <a:r>
              <a:rPr lang="en-US" sz="2400" b="1" cap="none" dirty="0" smtClean="0">
                <a:solidFill>
                  <a:srgbClr val="7030A0"/>
                </a:solidFill>
                <a:latin typeface="+mn-lt"/>
              </a:rPr>
              <a:t>are</a:t>
            </a:r>
            <a:r>
              <a:rPr lang="en-US" sz="2400" b="1" cap="none" dirty="0" smtClean="0">
                <a:latin typeface="+mn-lt"/>
              </a:rPr>
              <a:t>   play</a:t>
            </a:r>
            <a:r>
              <a:rPr lang="en-US" sz="2400" b="1" cap="none" dirty="0" smtClean="0">
                <a:solidFill>
                  <a:srgbClr val="0099FF"/>
                </a:solidFill>
                <a:latin typeface="+mn-lt"/>
              </a:rPr>
              <a:t>ing</a:t>
            </a:r>
            <a:r>
              <a:rPr lang="en-US" sz="2400" b="1" cap="none" dirty="0" smtClean="0">
                <a:latin typeface="+mn-lt"/>
              </a:rPr>
              <a:t> </a:t>
            </a:r>
            <a:r>
              <a:rPr lang="en-US" sz="2400" cap="none" dirty="0" smtClean="0">
                <a:latin typeface="+mn-lt"/>
              </a:rPr>
              <a:t>with the lace. </a:t>
            </a:r>
            <a:r>
              <a:rPr lang="en-US" sz="2400" b="1" cap="none" dirty="0" smtClean="0">
                <a:latin typeface="+mn-lt"/>
              </a:rPr>
              <a:t>(play)</a:t>
            </a:r>
            <a:endParaRPr lang="ru-RU" sz="2400" b="1" cap="none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4321" y="443344"/>
            <a:ext cx="2934115" cy="1066800"/>
          </a:xfrm>
          <a:prstGeom prst="rect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Подлежащее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0537" y="468912"/>
            <a:ext cx="599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+</a:t>
            </a:r>
            <a:endParaRPr lang="ru-RU" sz="6000" dirty="0"/>
          </a:p>
        </p:txBody>
      </p:sp>
      <p:pic>
        <p:nvPicPr>
          <p:cNvPr id="9" name="Рисунок 8" descr="https://mypresentation.ru/documents/425cbea41f854ef085ef50b50e4d5b3b/img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0" t="27168" r="18315" b="28249"/>
          <a:stretch/>
        </p:blipFill>
        <p:spPr bwMode="auto">
          <a:xfrm>
            <a:off x="5334000" y="360219"/>
            <a:ext cx="2507673" cy="14270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436" y="5247682"/>
            <a:ext cx="106095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u="sng" dirty="0" smtClean="0">
                <a:ea typeface="+mj-ea"/>
                <a:cs typeface="+mj-cs"/>
              </a:rPr>
              <a:t>What </a:t>
            </a:r>
            <a:r>
              <a:rPr lang="en-US" sz="2400" b="1" dirty="0" smtClean="0">
                <a:ea typeface="+mj-ea"/>
                <a:cs typeface="+mj-cs"/>
              </a:rPr>
              <a:t>   </a:t>
            </a:r>
            <a:r>
              <a:rPr lang="en-US" sz="2400" b="1" dirty="0" smtClean="0">
                <a:solidFill>
                  <a:srgbClr val="008000"/>
                </a:solidFill>
              </a:rPr>
              <a:t>is</a:t>
            </a:r>
            <a:r>
              <a:rPr lang="en-US" sz="2400" b="1" dirty="0" smtClean="0">
                <a:solidFill>
                  <a:srgbClr val="002060"/>
                </a:solidFill>
                <a:ea typeface="+mj-ea"/>
                <a:cs typeface="+mj-cs"/>
              </a:rPr>
              <a:t> </a:t>
            </a:r>
            <a:r>
              <a:rPr lang="en-US" sz="2400" b="1" u="sng" dirty="0" smtClean="0">
                <a:solidFill>
                  <a:srgbClr val="002060"/>
                </a:solidFill>
                <a:ea typeface="+mj-ea"/>
                <a:cs typeface="+mj-cs"/>
              </a:rPr>
              <a:t> </a:t>
            </a:r>
            <a:r>
              <a:rPr lang="en-US" sz="2400" b="1" u="sng" dirty="0" err="1" smtClean="0">
                <a:solidFill>
                  <a:srgbClr val="002060"/>
                </a:solidFill>
                <a:ea typeface="+mj-ea"/>
                <a:cs typeface="+mj-cs"/>
              </a:rPr>
              <a:t>Mr</a:t>
            </a:r>
            <a:r>
              <a:rPr lang="en-US" sz="2400" b="1" u="sng" dirty="0" smtClean="0">
                <a:solidFill>
                  <a:srgbClr val="002060"/>
                </a:solidFill>
                <a:ea typeface="+mj-ea"/>
                <a:cs typeface="+mj-cs"/>
              </a:rPr>
              <a:t> </a:t>
            </a:r>
            <a:r>
              <a:rPr lang="en-US" sz="2400" b="1" u="sng" dirty="0">
                <a:solidFill>
                  <a:srgbClr val="002060"/>
                </a:solidFill>
                <a:ea typeface="+mj-ea"/>
                <a:cs typeface="+mj-cs"/>
              </a:rPr>
              <a:t>Brown</a:t>
            </a:r>
            <a:r>
              <a:rPr lang="en-US" sz="24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ea typeface="+mj-ea"/>
                <a:cs typeface="+mj-cs"/>
              </a:rPr>
              <a:t>  </a:t>
            </a:r>
            <a:r>
              <a:rPr lang="en-US" sz="2400" b="1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  <a:t>do</a:t>
            </a:r>
            <a:r>
              <a:rPr lang="en-US" sz="2400" b="1" dirty="0" smtClean="0">
                <a:solidFill>
                  <a:srgbClr val="0099FF"/>
                </a:solidFill>
                <a:ea typeface="+mj-ea"/>
                <a:cs typeface="+mj-cs"/>
              </a:rPr>
              <a:t>ing</a:t>
            </a:r>
            <a:r>
              <a:rPr lang="en-US" sz="2400" b="1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  <a:t>?</a:t>
            </a:r>
          </a:p>
          <a:p>
            <a:r>
              <a:rPr 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  <a:t/>
            </a:r>
            <a:br>
              <a:rPr 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</a:br>
            <a:r>
              <a:rPr lang="en-US" sz="2400" b="1" u="sng" dirty="0">
                <a:solidFill>
                  <a:prstClr val="black"/>
                </a:solidFill>
              </a:rPr>
              <a:t>What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</a:rPr>
              <a:t>  </a:t>
            </a:r>
            <a:r>
              <a:rPr lang="en-US" sz="2400" b="1" dirty="0" smtClean="0">
                <a:solidFill>
                  <a:srgbClr val="7030A0"/>
                </a:solidFill>
              </a:rPr>
              <a:t>are</a:t>
            </a:r>
            <a:r>
              <a:rPr lang="en-US" sz="2400" b="1" dirty="0" smtClean="0">
                <a:solidFill>
                  <a:prstClr val="black"/>
                </a:solidFill>
              </a:rPr>
              <a:t>   </a:t>
            </a:r>
            <a:r>
              <a:rPr lang="en-US" sz="2400" b="1" u="sng" dirty="0" smtClean="0">
                <a:solidFill>
                  <a:prstClr val="black"/>
                </a:solidFill>
              </a:rPr>
              <a:t> </a:t>
            </a:r>
            <a:r>
              <a:rPr lang="en-US" sz="2400" b="1" u="sng" dirty="0">
                <a:solidFill>
                  <a:srgbClr val="002060"/>
                </a:solidFill>
                <a:ea typeface="+mj-ea"/>
                <a:cs typeface="+mj-cs"/>
              </a:rPr>
              <a:t>t</a:t>
            </a:r>
            <a:r>
              <a:rPr lang="en-US" sz="2400" b="1" u="sng" dirty="0" smtClean="0">
                <a:solidFill>
                  <a:srgbClr val="002060"/>
                </a:solidFill>
                <a:ea typeface="+mj-ea"/>
                <a:cs typeface="+mj-cs"/>
              </a:rPr>
              <a:t>wo </a:t>
            </a:r>
            <a:r>
              <a:rPr lang="en-US" sz="2400" b="1" u="sng" dirty="0">
                <a:solidFill>
                  <a:srgbClr val="002060"/>
                </a:solidFill>
                <a:ea typeface="+mj-ea"/>
                <a:cs typeface="+mj-cs"/>
              </a:rPr>
              <a:t>little kittens</a:t>
            </a:r>
            <a:r>
              <a:rPr lang="en-US" sz="24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  <a:r>
              <a:rPr 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  <a:t> </a:t>
            </a:r>
            <a:r>
              <a:rPr lang="en-US" sz="2400" b="1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  <a:t> do</a:t>
            </a:r>
            <a:r>
              <a:rPr lang="en-US" sz="2400" b="1" dirty="0" smtClean="0">
                <a:solidFill>
                  <a:srgbClr val="0099FF"/>
                </a:solidFill>
                <a:ea typeface="+mj-ea"/>
                <a:cs typeface="+mj-cs"/>
              </a:rPr>
              <a:t>ing</a:t>
            </a:r>
            <a:r>
              <a:rPr lang="en-US" sz="2400" b="1" dirty="0" smtClean="0">
                <a:ea typeface="+mj-ea"/>
                <a:cs typeface="+mj-cs"/>
              </a:rPr>
              <a:t>?</a:t>
            </a:r>
            <a:r>
              <a:rPr lang="en-US" sz="2400" b="1" dirty="0" smtClean="0">
                <a:solidFill>
                  <a:srgbClr val="0099FF"/>
                </a:solidFill>
                <a:ea typeface="+mj-ea"/>
                <a:cs typeface="+mj-cs"/>
              </a:rPr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5891" t="9120" r="59452" b="23373"/>
          <a:stretch/>
        </p:blipFill>
        <p:spPr>
          <a:xfrm>
            <a:off x="3833477" y="3653328"/>
            <a:ext cx="831272" cy="1399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7945" t="13573" r="11782" b="17583"/>
          <a:stretch/>
        </p:blipFill>
        <p:spPr>
          <a:xfrm>
            <a:off x="7867287" y="3723142"/>
            <a:ext cx="1357747" cy="14270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079" y="3839428"/>
            <a:ext cx="3048264" cy="96333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0436" y="3907337"/>
            <a:ext cx="2923309" cy="900546"/>
          </a:xfrm>
          <a:prstGeom prst="rect">
            <a:avLst/>
          </a:prstGeom>
          <a:solidFill>
            <a:srgbClr val="80E60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</a:rPr>
              <a:t>What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127941" y="3813926"/>
            <a:ext cx="3740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</a:rPr>
              <a:t>?</a:t>
            </a:r>
            <a:r>
              <a:rPr 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</a:rPr>
              <a:t/>
            </a:r>
            <a:br>
              <a:rPr lang="en-US" sz="2400" b="1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8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067" r="2129"/>
          <a:stretch/>
        </p:blipFill>
        <p:spPr>
          <a:xfrm>
            <a:off x="0" y="0"/>
            <a:ext cx="895728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6291" y="470776"/>
            <a:ext cx="3075709" cy="5528242"/>
          </a:xfrm>
        </p:spPr>
        <p:txBody>
          <a:bodyPr>
            <a:normAutofit/>
          </a:bodyPr>
          <a:lstStyle/>
          <a:p>
            <a:r>
              <a:rPr lang="en-US" sz="2400" b="1" cap="none" dirty="0" smtClean="0">
                <a:latin typeface="+mn-lt"/>
              </a:rPr>
              <a:t>What </a:t>
            </a:r>
            <a:r>
              <a:rPr lang="en-US" sz="2400" b="1" cap="none" dirty="0" smtClean="0">
                <a:solidFill>
                  <a:srgbClr val="0099FF"/>
                </a:solidFill>
                <a:latin typeface="+mn-lt"/>
              </a:rPr>
              <a:t>is</a:t>
            </a:r>
            <a:r>
              <a:rPr lang="en-US" sz="2400" b="1" cap="none" dirty="0" smtClean="0">
                <a:latin typeface="+mn-lt"/>
              </a:rPr>
              <a:t> </a:t>
            </a:r>
            <a:r>
              <a:rPr lang="en-US" sz="2400" b="1" u="sng" cap="none" dirty="0" err="1" smtClean="0">
                <a:solidFill>
                  <a:srgbClr val="002060"/>
                </a:solidFill>
                <a:latin typeface="+mn-lt"/>
              </a:rPr>
              <a:t>Mr</a:t>
            </a:r>
            <a:r>
              <a:rPr lang="en-US" sz="2400" b="1" u="sng" cap="none" dirty="0" smtClean="0">
                <a:solidFill>
                  <a:srgbClr val="002060"/>
                </a:solidFill>
                <a:latin typeface="+mn-lt"/>
              </a:rPr>
              <a:t> Brown </a:t>
            </a:r>
            <a:r>
              <a:rPr lang="en-US" sz="2400" b="1" cap="none" dirty="0" smtClean="0">
                <a:latin typeface="+mn-lt"/>
              </a:rPr>
              <a:t>do</a:t>
            </a:r>
            <a:r>
              <a:rPr lang="en-US" sz="2400" b="1" cap="none" dirty="0" smtClean="0">
                <a:solidFill>
                  <a:srgbClr val="C00000"/>
                </a:solidFill>
                <a:latin typeface="+mn-lt"/>
              </a:rPr>
              <a:t>ing</a:t>
            </a:r>
            <a:r>
              <a:rPr lang="en-US" sz="2400" b="1" cap="none" dirty="0" smtClean="0">
                <a:latin typeface="+mn-lt"/>
              </a:rPr>
              <a:t>?</a:t>
            </a:r>
            <a:br>
              <a:rPr lang="en-US" sz="2400" b="1" cap="none" dirty="0" smtClean="0">
                <a:latin typeface="+mn-lt"/>
              </a:rPr>
            </a:br>
            <a:r>
              <a:rPr lang="en-US" sz="2400" b="1" cap="none" dirty="0">
                <a:latin typeface="+mn-lt"/>
              </a:rPr>
              <a:t/>
            </a:r>
            <a:br>
              <a:rPr lang="en-US" sz="2400" b="1" cap="none" dirty="0">
                <a:latin typeface="+mn-lt"/>
              </a:rPr>
            </a:br>
            <a:r>
              <a:rPr lang="en-US" sz="2400" b="1" u="sng" cap="none" dirty="0" err="1" smtClean="0">
                <a:solidFill>
                  <a:srgbClr val="002060"/>
                </a:solidFill>
                <a:latin typeface="+mn-lt"/>
              </a:rPr>
              <a:t>Mr</a:t>
            </a:r>
            <a:r>
              <a:rPr lang="en-US" sz="2400" b="1" u="sng" cap="none" dirty="0" smtClean="0">
                <a:solidFill>
                  <a:srgbClr val="002060"/>
                </a:solidFill>
                <a:latin typeface="+mn-lt"/>
              </a:rPr>
              <a:t> Brown</a:t>
            </a:r>
            <a:r>
              <a:rPr lang="en-US" sz="2400" b="1" cap="none" dirty="0" smtClean="0">
                <a:solidFill>
                  <a:srgbClr val="002060"/>
                </a:solidFill>
                <a:latin typeface="+mn-lt"/>
              </a:rPr>
              <a:t>   </a:t>
            </a:r>
            <a:r>
              <a:rPr lang="en-US" sz="2400" b="1" cap="none" dirty="0" smtClean="0">
                <a:solidFill>
                  <a:srgbClr val="0099FF"/>
                </a:solidFill>
                <a:latin typeface="+mn-lt"/>
              </a:rPr>
              <a:t>is </a:t>
            </a:r>
            <a:r>
              <a:rPr lang="en-US" sz="2400" b="1" cap="none" dirty="0" smtClean="0">
                <a:latin typeface="+mn-lt"/>
              </a:rPr>
              <a:t>light</a:t>
            </a:r>
            <a:r>
              <a:rPr lang="en-US" sz="2400" b="1" cap="none" dirty="0" smtClean="0">
                <a:solidFill>
                  <a:srgbClr val="C00000"/>
                </a:solidFill>
                <a:latin typeface="+mn-lt"/>
              </a:rPr>
              <a:t>ing</a:t>
            </a:r>
            <a:r>
              <a:rPr lang="en-US" sz="2400" b="1" cap="none" dirty="0" smtClean="0">
                <a:latin typeface="+mn-lt"/>
              </a:rPr>
              <a:t> the candles on the Christmas tree.</a:t>
            </a:r>
            <a:br>
              <a:rPr lang="en-US" sz="2400" b="1" cap="none" dirty="0" smtClean="0">
                <a:latin typeface="+mn-lt"/>
              </a:rPr>
            </a:br>
            <a:r>
              <a:rPr lang="en-US" sz="2400" b="1" cap="none" dirty="0" smtClean="0">
                <a:latin typeface="+mn-lt"/>
              </a:rPr>
              <a:t/>
            </a:r>
            <a:br>
              <a:rPr lang="en-US" sz="2400" b="1" cap="none" dirty="0" smtClean="0">
                <a:latin typeface="+mn-lt"/>
              </a:rPr>
            </a:br>
            <a:r>
              <a:rPr lang="en-US" sz="2400" b="1" cap="none" dirty="0" smtClean="0">
                <a:latin typeface="+mn-lt"/>
              </a:rPr>
              <a:t/>
            </a:r>
            <a:br>
              <a:rPr lang="en-US" sz="2400" b="1" cap="none" dirty="0" smtClean="0">
                <a:latin typeface="+mn-lt"/>
              </a:rPr>
            </a:br>
            <a:r>
              <a:rPr lang="en-US" sz="2400" b="1" cap="none" dirty="0" smtClean="0">
                <a:latin typeface="+mn-lt"/>
              </a:rPr>
              <a:t>What </a:t>
            </a:r>
            <a:r>
              <a:rPr lang="en-US" sz="2400" b="1" cap="none" dirty="0" smtClean="0">
                <a:solidFill>
                  <a:srgbClr val="008000"/>
                </a:solidFill>
                <a:latin typeface="+mn-lt"/>
              </a:rPr>
              <a:t>are</a:t>
            </a:r>
            <a:r>
              <a:rPr lang="en-US" sz="2400" b="1" cap="none" dirty="0" smtClean="0">
                <a:latin typeface="+mn-lt"/>
              </a:rPr>
              <a:t> </a:t>
            </a:r>
            <a:r>
              <a:rPr lang="en-US" sz="2400" b="1" u="sng" cap="none" dirty="0" smtClean="0">
                <a:solidFill>
                  <a:srgbClr val="002060"/>
                </a:solidFill>
                <a:latin typeface="+mn-lt"/>
              </a:rPr>
              <a:t>two little kittens </a:t>
            </a:r>
            <a:r>
              <a:rPr lang="en-US" sz="2400" b="1" cap="none" dirty="0" smtClean="0">
                <a:latin typeface="+mn-lt"/>
              </a:rPr>
              <a:t>do</a:t>
            </a:r>
            <a:r>
              <a:rPr lang="en-US" sz="2400" b="1" cap="none" dirty="0" smtClean="0">
                <a:solidFill>
                  <a:srgbClr val="C00000"/>
                </a:solidFill>
                <a:latin typeface="+mn-lt"/>
              </a:rPr>
              <a:t>ing</a:t>
            </a:r>
            <a:r>
              <a:rPr lang="en-US" sz="2400" b="1" cap="none" dirty="0" smtClean="0">
                <a:latin typeface="+mn-lt"/>
              </a:rPr>
              <a:t>?</a:t>
            </a:r>
            <a:br>
              <a:rPr lang="en-US" sz="2400" b="1" cap="none" dirty="0" smtClean="0">
                <a:latin typeface="+mn-lt"/>
              </a:rPr>
            </a:br>
            <a:r>
              <a:rPr lang="en-US" sz="2400" b="1" cap="none" dirty="0">
                <a:latin typeface="+mn-lt"/>
              </a:rPr>
              <a:t/>
            </a:r>
            <a:br>
              <a:rPr lang="en-US" sz="2400" b="1" cap="none" dirty="0">
                <a:latin typeface="+mn-lt"/>
              </a:rPr>
            </a:br>
            <a:r>
              <a:rPr lang="en-US" sz="2400" b="1" u="sng" cap="none" dirty="0" smtClean="0">
                <a:solidFill>
                  <a:srgbClr val="002060"/>
                </a:solidFill>
                <a:latin typeface="+mn-lt"/>
              </a:rPr>
              <a:t>Two little kittens </a:t>
            </a:r>
            <a:r>
              <a:rPr lang="en-US" sz="2400" b="1" cap="none" dirty="0" smtClean="0">
                <a:solidFill>
                  <a:srgbClr val="008000"/>
                </a:solidFill>
                <a:latin typeface="+mn-lt"/>
              </a:rPr>
              <a:t>are </a:t>
            </a:r>
            <a:r>
              <a:rPr lang="en-US" sz="2400" b="1" cap="none" dirty="0" smtClean="0">
                <a:latin typeface="+mn-lt"/>
              </a:rPr>
              <a:t>play</a:t>
            </a:r>
            <a:r>
              <a:rPr lang="en-US" sz="2400" b="1" cap="none" dirty="0" smtClean="0">
                <a:solidFill>
                  <a:srgbClr val="C00000"/>
                </a:solidFill>
                <a:latin typeface="+mn-lt"/>
              </a:rPr>
              <a:t>ing</a:t>
            </a:r>
            <a:r>
              <a:rPr lang="en-US" sz="2400" b="1" cap="none" dirty="0" smtClean="0">
                <a:latin typeface="+mn-lt"/>
              </a:rPr>
              <a:t> with the lace.</a:t>
            </a:r>
            <a:r>
              <a:rPr lang="en-US" sz="2400" b="1" cap="none" dirty="0">
                <a:latin typeface="+mn-lt"/>
              </a:rPr>
              <a:t/>
            </a:r>
            <a:br>
              <a:rPr lang="en-US" sz="2400" b="1" cap="none" dirty="0">
                <a:latin typeface="+mn-lt"/>
              </a:rPr>
            </a:br>
            <a:endParaRPr lang="ru-RU" sz="2400" b="1" cap="non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19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3078" y="484632"/>
            <a:ext cx="6415170" cy="114430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200" dirty="0" smtClean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Dear  _________ ( mummy, daddy, grandma, grandpa, sister, brother)</a:t>
            </a:r>
            <a:endParaRPr lang="ru-RU" sz="11200" dirty="0" smtClean="0"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200" dirty="0" smtClean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Merry Christmas  and Happy New Year!</a:t>
            </a:r>
            <a:endParaRPr lang="ru-RU" sz="11200" dirty="0" smtClean="0"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200" dirty="0" smtClean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wish you __________.</a:t>
            </a:r>
            <a:endParaRPr lang="ru-RU" sz="11200" dirty="0" smtClean="0"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200" dirty="0" smtClean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Love, your _________.</a:t>
            </a:r>
            <a:endParaRPr lang="ru-RU" sz="11200" dirty="0" smtClean="0"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0907" y="36327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10" y="434163"/>
            <a:ext cx="3125628" cy="1962674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563337"/>
              </p:ext>
            </p:extLst>
          </p:nvPr>
        </p:nvGraphicFramePr>
        <p:xfrm>
          <a:off x="834977" y="4627419"/>
          <a:ext cx="10193242" cy="19177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831532">
                  <a:extLst>
                    <a:ext uri="{9D8B030D-6E8A-4147-A177-3AD203B41FA5}">
                      <a16:colId xmlns:a16="http://schemas.microsoft.com/office/drawing/2014/main" val="1411468472"/>
                    </a:ext>
                  </a:extLst>
                </a:gridCol>
                <a:gridCol w="5361710">
                  <a:extLst>
                    <a:ext uri="{9D8B030D-6E8A-4147-A177-3AD203B41FA5}">
                      <a16:colId xmlns:a16="http://schemas.microsoft.com/office/drawing/2014/main" val="3871420705"/>
                    </a:ext>
                  </a:extLst>
                </a:gridCol>
              </a:tblGrid>
              <a:tr h="1402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200" dirty="0" smtClean="0">
                          <a:effectLst/>
                        </a:rPr>
                        <a:t>- I </a:t>
                      </a:r>
                      <a:r>
                        <a:rPr lang="en-US" sz="2800" kern="1200" dirty="0">
                          <a:effectLst/>
                        </a:rPr>
                        <a:t>wish you health. </a:t>
                      </a:r>
                      <a:br>
                        <a:rPr lang="en-US" sz="2800" kern="1200" dirty="0">
                          <a:effectLst/>
                        </a:rPr>
                      </a:br>
                      <a:r>
                        <a:rPr lang="en-US" sz="2800" kern="1200" dirty="0" smtClean="0">
                          <a:effectLst/>
                        </a:rPr>
                        <a:t>- I </a:t>
                      </a:r>
                      <a:r>
                        <a:rPr lang="en-US" sz="2800" kern="1200" dirty="0">
                          <a:effectLst/>
                        </a:rPr>
                        <a:t>wish you good luck. </a:t>
                      </a:r>
                      <a:br>
                        <a:rPr lang="en-US" sz="2800" kern="1200" dirty="0">
                          <a:effectLst/>
                        </a:rPr>
                      </a:br>
                      <a:r>
                        <a:rPr lang="en-US" sz="2800" kern="1200" dirty="0" smtClean="0">
                          <a:effectLst/>
                        </a:rPr>
                        <a:t>- I </a:t>
                      </a:r>
                      <a:r>
                        <a:rPr lang="en-US" sz="2800" kern="1200" dirty="0">
                          <a:effectLst/>
                        </a:rPr>
                        <a:t>wish you all the best. </a:t>
                      </a:r>
                      <a:br>
                        <a:rPr lang="en-US" sz="2800" kern="1200" dirty="0">
                          <a:effectLst/>
                        </a:rPr>
                      </a:br>
                      <a:r>
                        <a:rPr lang="en-US" sz="2800" kern="1200" dirty="0" smtClean="0">
                          <a:effectLst/>
                        </a:rPr>
                        <a:t>- I </a:t>
                      </a:r>
                      <a:r>
                        <a:rPr lang="en-US" sz="2800" kern="1200" dirty="0">
                          <a:effectLst/>
                        </a:rPr>
                        <a:t>wish you many friends. </a:t>
                      </a:r>
                      <a:endParaRPr lang="ru-RU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effectLst/>
                        </a:rPr>
                        <a:t/>
                      </a:r>
                      <a:br>
                        <a:rPr lang="en-US" sz="2800" kern="1200" dirty="0">
                          <a:effectLst/>
                        </a:rPr>
                      </a:br>
                      <a:r>
                        <a:rPr lang="en-US" sz="2800" kern="1200" dirty="0" smtClean="0">
                          <a:effectLst/>
                        </a:rPr>
                        <a:t>- I </a:t>
                      </a:r>
                      <a:r>
                        <a:rPr lang="en-US" sz="2800" kern="1200" dirty="0">
                          <a:effectLst/>
                        </a:rPr>
                        <a:t>wish you joy. </a:t>
                      </a:r>
                      <a:br>
                        <a:rPr lang="en-US" sz="2800" kern="1200" dirty="0">
                          <a:effectLst/>
                        </a:rPr>
                      </a:br>
                      <a:r>
                        <a:rPr lang="en-US" sz="2800" kern="1200" dirty="0">
                          <a:effectLst/>
                        </a:rPr>
                        <a:t>- I wish you good marks. </a:t>
                      </a:r>
                      <a:br>
                        <a:rPr lang="en-US" sz="2800" kern="1200" dirty="0">
                          <a:effectLst/>
                        </a:rPr>
                      </a:br>
                      <a:r>
                        <a:rPr lang="en-US" sz="2800" kern="1200" dirty="0" smtClean="0">
                          <a:effectLst/>
                        </a:rPr>
                        <a:t>- I </a:t>
                      </a:r>
                      <a:r>
                        <a:rPr lang="en-US" sz="2800" kern="1200" dirty="0">
                          <a:effectLst/>
                        </a:rPr>
                        <a:t>wish you many presents.</a:t>
                      </a:r>
                      <a:endParaRPr lang="ru-RU" sz="2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42621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977" y="1654370"/>
            <a:ext cx="3036071" cy="2353260"/>
          </a:xfrm>
          <a:prstGeom prst="rect">
            <a:avLst/>
          </a:prstGeom>
        </p:spPr>
      </p:pic>
      <p:pic>
        <p:nvPicPr>
          <p:cNvPr id="9" name="4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05339" y="57940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3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5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809</TotalTime>
  <Words>118</Words>
  <Application>Microsoft Office PowerPoint</Application>
  <PresentationFormat>Широкоэкранный</PresentationFormat>
  <Paragraphs>46</Paragraphs>
  <Slides>10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Calibri</vt:lpstr>
      <vt:lpstr>Cambria</vt:lpstr>
      <vt:lpstr>Colonna MT</vt:lpstr>
      <vt:lpstr>Constantia</vt:lpstr>
      <vt:lpstr>Rockwell</vt:lpstr>
      <vt:lpstr>Rockwell Condensed</vt:lpstr>
      <vt:lpstr>Times New Roman</vt:lpstr>
      <vt:lpstr>Wingdings</vt:lpstr>
      <vt:lpstr>Дерево</vt:lpstr>
      <vt:lpstr>Презентация PowerPoint</vt:lpstr>
      <vt:lpstr>Презентация PowerPoint</vt:lpstr>
      <vt:lpstr>Christmas</vt:lpstr>
      <vt:lpstr>Презентация PowerPoint</vt:lpstr>
      <vt:lpstr>British people hang Christmas stockings on the fireplace.</vt:lpstr>
      <vt:lpstr>Презентация PowerPoint</vt:lpstr>
      <vt:lpstr>Mr Brown    is   lighting the candles on the Christmas tree. (light)  Two little kittens   are   playing with the lace. (play)</vt:lpstr>
      <vt:lpstr>What is Mr Brown doing?  Mr Brown   is lighting the candles on the Christmas tree.   What are two little kittens doing?  Two little kittens are playing with the lace.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69</cp:revision>
  <dcterms:created xsi:type="dcterms:W3CDTF">2020-12-15T20:58:31Z</dcterms:created>
  <dcterms:modified xsi:type="dcterms:W3CDTF">2021-02-28T19:33:46Z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7648421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S9.0.3</vt:lpwstr>
  </property>
</Properties>
</file>