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518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498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218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0365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472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324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220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204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06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740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57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82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921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06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792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49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401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8CAF017-6FD0-4315-AAA2-1E0532D76FA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B6804-3DCD-4277-999F-1E3D5FEEE4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752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4578" y="376518"/>
            <a:ext cx="8825658" cy="3862981"/>
          </a:xfrm>
        </p:spPr>
        <p:txBody>
          <a:bodyPr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</a:rPr>
              <a:t>Долгосрочный сетевой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</a:rPr>
              <a:t>образовательный проект,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>
                <a:latin typeface="Times New Roman" panose="02020603050405020304" pitchFamily="18" charset="0"/>
              </a:rPr>
              <a:t>посвященный к 75летию Победы в ВОВ.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>
                <a:latin typeface="Times New Roman" panose="02020603050405020304" pitchFamily="18" charset="0"/>
              </a:rPr>
              <a:t>«Сохраняя память»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>
                <a:latin typeface="Times New Roman" panose="02020603050405020304" pitchFamily="18" charset="0"/>
              </a:rPr>
              <a:t>Для обучающихся объединения «Телестудия </a:t>
            </a:r>
            <a:r>
              <a:rPr lang="ru-RU" sz="3200" b="1" dirty="0" err="1">
                <a:latin typeface="Times New Roman" panose="02020603050405020304" pitchFamily="18" charset="0"/>
              </a:rPr>
              <a:t>Позити</a:t>
            </a:r>
            <a:r>
              <a:rPr lang="en-US" sz="3200" b="1" dirty="0">
                <a:latin typeface="Times New Roman" panose="02020603050405020304" pitchFamily="18" charset="0"/>
              </a:rPr>
              <a:t>FF</a:t>
            </a:r>
            <a:r>
              <a:rPr lang="ru-RU" sz="3200" b="1" dirty="0">
                <a:latin typeface="Times New Roman" panose="02020603050405020304" pitchFamily="18" charset="0"/>
              </a:rPr>
              <a:t>»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>
                <a:latin typeface="Times New Roman" panose="02020603050405020304" pitchFamily="18" charset="0"/>
              </a:rPr>
              <a:t>(возраст детей 12-17 лет)</a:t>
            </a:r>
            <a:r>
              <a:rPr lang="ru-RU" dirty="0"/>
              <a:t/>
            </a:r>
            <a:br>
              <a:rPr lang="ru-RU" dirty="0"/>
            </a:b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227295" y="5378823"/>
            <a:ext cx="8700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 педагог ДО МУДО «СЮТ г. Ртищево»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Кузнецова Анастасия Сергеевна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96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852" y="-94130"/>
            <a:ext cx="10919011" cy="190948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Художественный руководитель детского киножурнала «Ералаш»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Б.Ю.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Грачевский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659" y="1909482"/>
            <a:ext cx="6952129" cy="4948518"/>
          </a:xfrm>
        </p:spPr>
      </p:pic>
    </p:spTree>
    <p:extLst>
      <p:ext uri="{BB962C8B-B14F-4D97-AF65-F5344CB8AC3E}">
        <p14:creationId xmlns:p14="http://schemas.microsoft.com/office/powerpoint/2010/main" val="187969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664" y="0"/>
            <a:ext cx="9404723" cy="8382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Вопрос-ответ Б.Ю.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Грачевскому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318" y="672353"/>
            <a:ext cx="9117106" cy="6185647"/>
          </a:xfrm>
        </p:spPr>
      </p:pic>
    </p:spTree>
    <p:extLst>
      <p:ext uri="{BB962C8B-B14F-4D97-AF65-F5344CB8AC3E}">
        <p14:creationId xmlns:p14="http://schemas.microsoft.com/office/powerpoint/2010/main" val="44303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14005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Телестудия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озити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FF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на ГТРК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Саратов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494" y="1290918"/>
            <a:ext cx="8377517" cy="5567082"/>
          </a:xfrm>
        </p:spPr>
      </p:pic>
    </p:spTree>
    <p:extLst>
      <p:ext uri="{BB962C8B-B14F-4D97-AF65-F5344CB8AC3E}">
        <p14:creationId xmlns:p14="http://schemas.microsoft.com/office/powerpoint/2010/main" val="351197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14005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ГТРК г. Саратов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072" y="739589"/>
            <a:ext cx="8544762" cy="6118412"/>
          </a:xfrm>
        </p:spPr>
      </p:pic>
    </p:spTree>
    <p:extLst>
      <p:ext uri="{BB962C8B-B14F-4D97-AF65-F5344CB8AC3E}">
        <p14:creationId xmlns:p14="http://schemas.microsoft.com/office/powerpoint/2010/main" val="318279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6452" y="0"/>
            <a:ext cx="9404723" cy="14005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истоков телевидения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458" y="860612"/>
            <a:ext cx="8834717" cy="5876365"/>
          </a:xfrm>
        </p:spPr>
      </p:pic>
    </p:spTree>
    <p:extLst>
      <p:ext uri="{BB962C8B-B14F-4D97-AF65-F5344CB8AC3E}">
        <p14:creationId xmlns:p14="http://schemas.microsoft.com/office/powerpoint/2010/main" val="205645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777" y="1595718"/>
            <a:ext cx="10582835" cy="3097306"/>
          </a:xfrm>
        </p:spPr>
        <p:txBody>
          <a:bodyPr/>
          <a:lstStyle/>
          <a:p>
            <a:pPr algn="ctr"/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</a:t>
            </a:r>
            <a:b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65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Инструкционная карта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689847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проекта: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Сохраняя память</a:t>
            </a:r>
          </a:p>
          <a:p>
            <a:pPr marL="0" indent="0">
              <a:buNone/>
            </a:pP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долгосрочный. Творческий, поисковый.</a:t>
            </a:r>
          </a:p>
          <a:p>
            <a:pPr marL="0" indent="0">
              <a:buNone/>
            </a:pP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объединения, обучающиеся объединения,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Ртищевский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краеведческий музей, родители.</a:t>
            </a:r>
          </a:p>
          <a:p>
            <a:pPr marL="0" indent="0">
              <a:buNone/>
            </a:pP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проведения: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МУДО «СЮТ г. Ртищево»</a:t>
            </a:r>
          </a:p>
          <a:p>
            <a:pPr marL="0" indent="0">
              <a:buNone/>
            </a:pP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9месяцев (144часа).</a:t>
            </a:r>
          </a:p>
          <a:p>
            <a:pPr marL="0" indent="0">
              <a:buNone/>
            </a:pP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12-17 лет.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35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5735" y="909918"/>
            <a:ext cx="10030853" cy="47512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en-US" sz="44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подрастающего поколения посредством создания образовательного пространства в рамках организации сетевого взаимодействия.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417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729" y="309282"/>
            <a:ext cx="11752729" cy="6441142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7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обучить технике написания сценария к видеофильму;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обучить технике монтажа отснятого материала, принципам </a:t>
            </a: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раскадровки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представления детей о мужестве, героизме, отваге народа, о значении победы нашего народа в Великой Отечественной войне;</a:t>
            </a:r>
          </a:p>
          <a:p>
            <a:pPr marL="0" indent="0">
              <a:buNone/>
            </a:pPr>
            <a:r>
              <a:rPr lang="ru-RU" sz="7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творческих способностей учащихся; 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развитию волевых качеств;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коммуникативных компетенций.</a:t>
            </a:r>
          </a:p>
          <a:p>
            <a:pPr marL="0" indent="0">
              <a:buNone/>
            </a:pPr>
            <a:r>
              <a:rPr lang="ru-RU" sz="7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воспитанию у обучающихся чувств патриотизма, активной жизненной позиции;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становлению нравственных взглядов и убеждений;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ранней профориентации.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23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217" y="0"/>
            <a:ext cx="9404723" cy="14005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Краеведческий музей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06" y="753035"/>
            <a:ext cx="9143999" cy="5903259"/>
          </a:xfrm>
        </p:spPr>
      </p:pic>
    </p:spTree>
    <p:extLst>
      <p:ext uri="{BB962C8B-B14F-4D97-AF65-F5344CB8AC3E}">
        <p14:creationId xmlns:p14="http://schemas.microsoft.com/office/powerpoint/2010/main" val="1604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14005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поисковых анкет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85800"/>
            <a:ext cx="9668435" cy="6037729"/>
          </a:xfrm>
        </p:spPr>
      </p:pic>
    </p:spTree>
    <p:extLst>
      <p:ext uri="{BB962C8B-B14F-4D97-AF65-F5344CB8AC3E}">
        <p14:creationId xmlns:p14="http://schemas.microsoft.com/office/powerpoint/2010/main" val="45334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343" y="129989"/>
            <a:ext cx="9404723" cy="14005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Выездные экскурсии в г.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071" y="927847"/>
            <a:ext cx="8821269" cy="5930153"/>
          </a:xfrm>
        </p:spPr>
      </p:pic>
    </p:spTree>
    <p:extLst>
      <p:ext uri="{BB962C8B-B14F-4D97-AF65-F5344CB8AC3E}">
        <p14:creationId xmlns:p14="http://schemas.microsoft.com/office/powerpoint/2010/main" val="288917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135" y="0"/>
            <a:ext cx="9404723" cy="14005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по историческим местам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624" y="820271"/>
            <a:ext cx="8807824" cy="5876363"/>
          </a:xfrm>
        </p:spPr>
      </p:pic>
    </p:spTree>
    <p:extLst>
      <p:ext uri="{BB962C8B-B14F-4D97-AF65-F5344CB8AC3E}">
        <p14:creationId xmlns:p14="http://schemas.microsoft.com/office/powerpoint/2010/main" val="136636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770" y="0"/>
            <a:ext cx="9404723" cy="14005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встреча 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Б.Ю.Грачевским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553" y="699247"/>
            <a:ext cx="9318812" cy="6037729"/>
          </a:xfrm>
        </p:spPr>
      </p:pic>
    </p:spTree>
    <p:extLst>
      <p:ext uri="{BB962C8B-B14F-4D97-AF65-F5344CB8AC3E}">
        <p14:creationId xmlns:p14="http://schemas.microsoft.com/office/powerpoint/2010/main" val="853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79</TotalTime>
  <Words>214</Words>
  <Application>Microsoft Office PowerPoint</Application>
  <PresentationFormat>Широкоэкранный</PresentationFormat>
  <Paragraphs>35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Ион</vt:lpstr>
      <vt:lpstr>Долгосрочный сетевой образовательный проект,  посвященный к 75летию Победы в ВОВ. «Сохраняя память» Для обучающихся объединения «Телестудия ПозитиFF» (возраст детей 12-17 лет) </vt:lpstr>
      <vt:lpstr>Инструкционная карта</vt:lpstr>
      <vt:lpstr>Презентация PowerPoint</vt:lpstr>
      <vt:lpstr>Презентация PowerPoint</vt:lpstr>
      <vt:lpstr>Краеведческий музей</vt:lpstr>
      <vt:lpstr>Разработка поисковых анкет</vt:lpstr>
      <vt:lpstr>Выездные экскурсии в г. Саратов</vt:lpstr>
      <vt:lpstr>Экскурсия по историческим местам</vt:lpstr>
      <vt:lpstr>Творческая встреча с Б.Ю.Грачевским</vt:lpstr>
      <vt:lpstr>Художественный руководитель детского киножурнала «Ералаш»  Б.Ю. Грачевский</vt:lpstr>
      <vt:lpstr>Вопрос-ответ Б.Ю. Грачевскому</vt:lpstr>
      <vt:lpstr>Телестудия «ПозитиFF» на ГТРК  г. Саратов</vt:lpstr>
      <vt:lpstr>ГТРК г. Саратов</vt:lpstr>
      <vt:lpstr>У истоков телевидения</vt:lpstr>
      <vt:lpstr>Благодарю 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9</cp:revision>
  <dcterms:created xsi:type="dcterms:W3CDTF">2019-10-18T03:51:36Z</dcterms:created>
  <dcterms:modified xsi:type="dcterms:W3CDTF">2019-10-18T05:19:10Z</dcterms:modified>
</cp:coreProperties>
</file>