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17"/>
  </p:handoutMasterIdLst>
  <p:sldIdLst>
    <p:sldId id="265" r:id="rId3"/>
    <p:sldId id="286" r:id="rId4"/>
    <p:sldId id="273" r:id="rId5"/>
    <p:sldId id="283" r:id="rId6"/>
    <p:sldId id="287" r:id="rId8"/>
    <p:sldId id="267" r:id="rId9"/>
    <p:sldId id="278" r:id="rId10"/>
    <p:sldId id="279" r:id="rId11"/>
    <p:sldId id="280" r:id="rId12"/>
    <p:sldId id="269" r:id="rId13"/>
    <p:sldId id="281" r:id="rId14"/>
    <p:sldId id="288" r:id="rId15"/>
    <p:sldId id="289" r:id="rId16"/>
  </p:sldIdLst>
  <p:sldSz cx="9144000" cy="6858000" type="screen4x3"/>
  <p:notesSz cx="9144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009900"/>
    <a:srgbClr val="66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8" d="100"/>
          <a:sy n="68" d="100"/>
        </p:scale>
        <p:origin x="-1140" y="-6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2904" y="-102"/>
      </p:cViewPr>
      <p:guideLst>
        <p:guide orient="horz" pos="2160"/>
        <p:guide pos="28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F0BEC3-39DB-4500-8A66-14B72FDE187F}" type="datetimeFigureOut">
              <a:rPr lang="ru-RU" smtClean="0"/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2E36A3-DF85-4720-BBCA-D5832F7B7447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2E36A3-DF85-4720-BBCA-D5832F7B7447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2E36A3-DF85-4720-BBCA-D5832F7B7447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2E36A3-DF85-4720-BBCA-D5832F7B7447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2E36A3-DF85-4720-BBCA-D5832F7B7447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2E36A3-DF85-4720-BBCA-D5832F7B7447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2E36A3-DF85-4720-BBCA-D5832F7B7447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2E36A3-DF85-4720-BBCA-D5832F7B7447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8E7EE-7A53-454B-9B35-E9BB28D13B78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499F2-CBE0-4D29-A822-2F2846AAF46C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8E7EE-7A53-454B-9B35-E9BB28D13B78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499F2-CBE0-4D29-A822-2F2846AAF46C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8E7EE-7A53-454B-9B35-E9BB28D13B78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499F2-CBE0-4D29-A822-2F2846AAF46C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8E7EE-7A53-454B-9B35-E9BB28D13B78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499F2-CBE0-4D29-A822-2F2846AAF46C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8E7EE-7A53-454B-9B35-E9BB28D13B78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499F2-CBE0-4D29-A822-2F2846AAF46C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8E7EE-7A53-454B-9B35-E9BB28D13B78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499F2-CBE0-4D29-A822-2F2846AAF46C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8E7EE-7A53-454B-9B35-E9BB28D13B78}" type="datetimeFigureOut">
              <a:rPr lang="ru-RU" smtClean="0"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499F2-CBE0-4D29-A822-2F2846AAF46C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8E7EE-7A53-454B-9B35-E9BB28D13B78}" type="datetimeFigureOut">
              <a:rPr lang="ru-RU" smtClean="0"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499F2-CBE0-4D29-A822-2F2846AAF46C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8E7EE-7A53-454B-9B35-E9BB28D13B78}" type="datetimeFigureOut">
              <a:rPr lang="ru-RU" smtClean="0"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499F2-CBE0-4D29-A822-2F2846AAF46C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8E7EE-7A53-454B-9B35-E9BB28D13B78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499F2-CBE0-4D29-A822-2F2846AAF46C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8E7EE-7A53-454B-9B35-E9BB28D13B78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499F2-CBE0-4D29-A822-2F2846AAF46C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38E7EE-7A53-454B-9B35-E9BB28D13B78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4499F2-CBE0-4D29-A822-2F2846AAF46C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3.png"/><Relationship Id="rId3" Type="http://schemas.microsoft.com/office/2007/relationships/media" Target="file:///E:\&#1054;&#1090;&#1082;&#1088;&#1099;&#1090;&#1086;&#1077;%20&#1079;&#1072;&#1085;&#1103;&#1090;&#1080;&#1077;%20&#1057;&#1056;&#1045;&#1044;&#1053;&#1071;&#1071;%20&#1043;&#1056;&#1059;&#1055;&#1055;&#1040;\&#1052;&#1091;&#1079;&#1099;&#1082;&#1072;\&#1051;&#1102;&#1089;&#1100;&#1077;&#1085;%20&#1064;&#1072;&#1084;&#1073;&#1072;&#1083;&#1083;&#1072;&#1085;&#1080;%20-%20&#1052;&#1091;&#1079;&#1099;&#1082;&#1072;%20&#1083;&#1077;&#1089;&#1072;%20(www.mixmuz.ru).mp3" TargetMode="External"/><Relationship Id="rId2" Type="http://schemas.openxmlformats.org/officeDocument/2006/relationships/audio" Target="file:///E:\&#1054;&#1090;&#1082;&#1088;&#1099;&#1090;&#1086;&#1077;%20&#1079;&#1072;&#1085;&#1103;&#1090;&#1080;&#1077;%20&#1057;&#1056;&#1045;&#1044;&#1053;&#1071;&#1071;%20&#1043;&#1056;&#1059;&#1055;&#1055;&#1040;\&#1052;&#1091;&#1079;&#1099;&#1082;&#1072;\&#1051;&#1102;&#1089;&#1100;&#1077;&#1085;%20&#1064;&#1072;&#1084;&#1073;&#1072;&#1083;&#1083;&#1072;&#1085;&#1080;%20-%20&#1052;&#1091;&#1079;&#1099;&#1082;&#1072;%20&#1083;&#1077;&#1089;&#1072;%20(www.mixmuz.ru).mp3" TargetMode="External"/><Relationship Id="rId1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5.png"/><Relationship Id="rId3" Type="http://schemas.microsoft.com/office/2007/relationships/media" Target="file:///E:\&#1054;&#1090;&#1082;&#1088;&#1099;&#1090;&#1086;&#1077;%20&#1079;&#1072;&#1085;&#1103;&#1090;&#1080;&#1077;%20&#1057;&#1056;&#1045;&#1044;&#1053;&#1071;&#1071;%20&#1043;&#1056;&#1059;&#1055;&#1055;&#1040;\&#1052;&#1091;&#1079;&#1099;&#1082;&#1072;\&#1052;&#1091;&#1079;&#1099;&#1082;&#1072;%20&#1080;&#1079;%20&#1076;&#1077;&#1090;&#1089;&#1090;&#1074;&#1072;%20-%20&#1045;&#1088;&#1072;&#1083;&#1072;&#1096;%20(www.mixmuz.ru).mp3" TargetMode="External"/><Relationship Id="rId2" Type="http://schemas.openxmlformats.org/officeDocument/2006/relationships/audio" Target="file:///E:\&#1054;&#1090;&#1082;&#1088;&#1099;&#1090;&#1086;&#1077;%20&#1079;&#1072;&#1085;&#1103;&#1090;&#1080;&#1077;%20&#1057;&#1056;&#1045;&#1044;&#1053;&#1071;&#1071;%20&#1043;&#1056;&#1059;&#1055;&#1055;&#1040;\&#1052;&#1091;&#1079;&#1099;&#1082;&#1072;\&#1052;&#1091;&#1079;&#1099;&#1082;&#1072;%20&#1080;&#1079;%20&#1076;&#1077;&#1090;&#1089;&#1090;&#1074;&#1072;%20-%20&#1045;&#1088;&#1072;&#1083;&#1072;&#1096;%20(www.mixmuz.ru).mp3" TargetMode="External"/><Relationship Id="rId1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6.png"/><Relationship Id="rId3" Type="http://schemas.microsoft.com/office/2007/relationships/media" Target="file:///E:\&#1054;&#1090;&#1082;&#1088;&#1099;&#1090;&#1086;&#1077;%20&#1079;&#1072;&#1085;&#1103;&#1090;&#1080;&#1077;%20&#1057;&#1056;&#1045;&#1044;&#1053;&#1071;&#1071;%20&#1043;&#1056;&#1059;&#1055;&#1055;&#1040;\&#1052;&#1091;&#1079;&#1099;&#1082;&#1072;\detskaja-doroga-dobra-(megapesni.me).mp3" TargetMode="External"/><Relationship Id="rId2" Type="http://schemas.openxmlformats.org/officeDocument/2006/relationships/audio" Target="file:///E:\&#1054;&#1090;&#1082;&#1088;&#1099;&#1090;&#1086;&#1077;%20&#1079;&#1072;&#1085;&#1103;&#1090;&#1080;&#1077;%20&#1057;&#1056;&#1045;&#1044;&#1053;&#1071;&#1071;%20&#1043;&#1056;&#1059;&#1055;&#1055;&#1040;\&#1052;&#1091;&#1079;&#1099;&#1082;&#1072;\detskaja-doroga-dobra-(megapesni.me).mp3" TargetMode="External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.png"/><Relationship Id="rId3" Type="http://schemas.microsoft.com/office/2007/relationships/media" Target="file:///E:\&#1054;&#1090;&#1082;&#1088;&#1099;&#1090;&#1086;&#1077;%20&#1079;&#1072;&#1085;&#1103;&#1090;&#1080;&#1077;%20&#1057;&#1056;&#1045;&#1044;&#1053;&#1071;&#1071;%20&#1043;&#1056;&#1059;&#1055;&#1055;&#1040;\&#1052;&#1091;&#1079;&#1099;&#1082;&#1072;\&#1047;&#1074;&#1091;&#1082;&#1080;%20&#1087;&#1088;&#1080;&#1088;&#1086;&#1076;&#1099;%20-%20&#1055;&#1077;&#1085;&#1080;&#1077;%20&#1087;&#1090;&#1080;&#1094;%20&#1074;%20&#1083;&#1077;&#1089;&#1091;%20(www.mixmuz.ru).mp3" TargetMode="External"/><Relationship Id="rId2" Type="http://schemas.openxmlformats.org/officeDocument/2006/relationships/audio" Target="file:///E:\&#1054;&#1090;&#1082;&#1088;&#1099;&#1090;&#1086;&#1077;%20&#1079;&#1072;&#1085;&#1103;&#1090;&#1080;&#1077;%20&#1057;&#1056;&#1045;&#1044;&#1053;&#1071;&#1071;%20&#1043;&#1056;&#1059;&#1055;&#1055;&#1040;\&#1052;&#1091;&#1079;&#1099;&#1082;&#1072;\&#1047;&#1074;&#1091;&#1082;&#1080;%20&#1087;&#1088;&#1080;&#1088;&#1086;&#1076;&#1099;%20-%20&#1055;&#1077;&#1085;&#1080;&#1077;%20&#1087;&#1090;&#1080;&#1094;%20&#1074;%20&#1083;&#1077;&#1089;&#1091;%20(www.mixmuz.ru).mp3" TargetMode="Externa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.png"/><Relationship Id="rId3" Type="http://schemas.microsoft.com/office/2007/relationships/media" Target="file:///E:\&#1054;&#1090;&#1082;&#1088;&#1099;&#1090;&#1086;&#1077;%20&#1079;&#1072;&#1085;&#1103;&#1090;&#1080;&#1077;%20&#1057;&#1056;&#1045;&#1044;&#1053;&#1071;&#1071;%20&#1043;&#1056;&#1059;&#1055;&#1055;&#1040;\&#1052;&#1091;&#1079;&#1099;&#1082;&#1072;\&#1047;&#1074;&#1091;&#1082;&#1080;%20&#1087;&#1088;&#1080;&#1088;&#1086;&#1076;&#1099;%20-%20&#1055;&#1077;&#1085;&#1080;&#1077;%20&#1087;&#1090;&#1080;&#1094;%20&#1074;%20&#1083;&#1077;&#1089;&#1091;%20(www.mixmuz.ru).mp3" TargetMode="External"/><Relationship Id="rId2" Type="http://schemas.openxmlformats.org/officeDocument/2006/relationships/audio" Target="file:///E:\&#1054;&#1090;&#1082;&#1088;&#1099;&#1090;&#1086;&#1077;%20&#1079;&#1072;&#1085;&#1103;&#1090;&#1080;&#1077;%20&#1057;&#1056;&#1045;&#1044;&#1053;&#1071;&#1071;%20&#1043;&#1056;&#1059;&#1055;&#1055;&#1040;\&#1052;&#1091;&#1079;&#1099;&#1082;&#1072;\&#1047;&#1074;&#1091;&#1082;&#1080;%20&#1087;&#1088;&#1080;&#1088;&#1086;&#1076;&#1099;%20-%20&#1055;&#1077;&#1085;&#1080;&#1077;%20&#1087;&#1090;&#1080;&#1094;%20&#1074;%20&#1083;&#1077;&#1089;&#1091;%20(www.mixmuz.ru).mp3" TargetMode="Externa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4.xml"/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20.jpeg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kartinki.me-21171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7278" y="44450"/>
            <a:ext cx="9159277" cy="5643578"/>
          </a:xfrm>
          <a:prstGeom prst="rect">
            <a:avLst/>
          </a:prstGeom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44593"/>
            <a:ext cx="9144001" cy="5013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571472" y="5072074"/>
            <a:ext cx="8572528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 </a:t>
            </a:r>
            <a:endParaRPr lang="ru-RU" sz="2400" dirty="0" smtClean="0"/>
          </a:p>
          <a:p>
            <a:pPr algn="ctr"/>
            <a:r>
              <a:rPr lang="ru-RU" sz="32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Тема: «Экология - дело каждого!»</a:t>
            </a:r>
            <a:endParaRPr lang="ru-RU" sz="3200" b="1" dirty="0" smtClean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dirty="0"/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1428728" y="358901"/>
            <a:ext cx="6143636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endParaRPr kumimoji="0" lang="ru-RU" sz="1400" b="0" i="0" u="none" strike="noStrike" cap="none" normalizeH="0" baseline="0" dirty="0" smtClean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4185941" y="1104138"/>
            <a:ext cx="309880" cy="33718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6NulcO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Люсьен Шамбаллани - Музыка леса (www.mixmuz.ru)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643966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745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orestanimals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335167" y="470317"/>
            <a:ext cx="4259351" cy="5845928"/>
          </a:xfrm>
          <a:prstGeom prst="rect">
            <a:avLst/>
          </a:prstGeom>
          <a:ln>
            <a:solidFill>
              <a:srgbClr val="0099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</p:pic>
      <p:pic>
        <p:nvPicPr>
          <p:cNvPr id="3" name="Музыка из детства - Ералаш (www.mixmuz.ru)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572528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504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полянка.jpg"/>
          <p:cNvPicPr>
            <a:picLocks noGrp="1" noChangeAspect="1"/>
          </p:cNvPicPr>
          <p:nvPr>
            <p:ph idx="1"/>
          </p:nvPr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571612"/>
            <a:ext cx="2283453" cy="3558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16" y="2786058"/>
            <a:ext cx="2095515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71736" y="3357563"/>
            <a:ext cx="2187774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2857496"/>
            <a:ext cx="2154639" cy="3447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Рисунок 8" descr="лесовичок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413560" y="417555"/>
            <a:ext cx="2571768" cy="36019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s1200 (1)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pic>
        <p:nvPicPr>
          <p:cNvPr id="4" name="detskaja-doroga-dobra-(megapesni.me)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643966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888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s1200 (1)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pic>
        <p:nvPicPr>
          <p:cNvPr id="3" name="Звуки природы - Пение птиц в лесу (www.mixmuz.ru)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839200" y="571501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926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lajd3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285728"/>
            <a:ext cx="9144000" cy="62865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8000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 descr="жёлуди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523580">
            <a:off x="672771" y="3604289"/>
            <a:ext cx="1280549" cy="13578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полянка.jpg"/>
          <p:cNvPicPr>
            <a:picLocks noGrp="1" noChangeAspect="1"/>
          </p:cNvPicPr>
          <p:nvPr>
            <p:ph idx="1"/>
          </p:nvPr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571612"/>
            <a:ext cx="2283453" cy="3558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16" y="2786058"/>
            <a:ext cx="2095515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71736" y="3357563"/>
            <a:ext cx="2187774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2857496"/>
            <a:ext cx="2154639" cy="3447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Рисунок 8" descr="лесовичок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413560" y="417555"/>
            <a:ext cx="2571768" cy="36019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s1200 (1)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pic>
        <p:nvPicPr>
          <p:cNvPr id="3" name="Звуки природы - Пение птиц в лесу (www.mixmuz.ru)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839200" y="571501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926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orestanimals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210054" y="214290"/>
            <a:ext cx="4509578" cy="6357982"/>
          </a:xfrm>
          <a:prstGeom prst="rect">
            <a:avLst/>
          </a:prstGeom>
          <a:ln>
            <a:solidFill>
              <a:srgbClr val="0099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orestanimals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210054" y="214290"/>
            <a:ext cx="4509578" cy="6357982"/>
          </a:xfrm>
          <a:prstGeom prst="rect">
            <a:avLst/>
          </a:prstGeom>
          <a:ln>
            <a:solidFill>
              <a:srgbClr val="0099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orestanimals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335167" y="214290"/>
            <a:ext cx="4259351" cy="6357982"/>
          </a:xfrm>
          <a:prstGeom prst="rect">
            <a:avLst/>
          </a:prstGeom>
          <a:ln>
            <a:solidFill>
              <a:srgbClr val="0099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</p:pic>
      <p:pic>
        <p:nvPicPr>
          <p:cNvPr id="3" name="Рисунок 2" descr="s12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72330" y="2627797"/>
            <a:ext cx="1857388" cy="14416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 descr="lisa-priroda-osen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44" y="2643182"/>
            <a:ext cx="2110879" cy="13549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медведь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715140" y="571480"/>
            <a:ext cx="2303640" cy="1428760"/>
          </a:xfrm>
          <a:prstGeom prst="rect">
            <a:avLst/>
          </a:prstGeom>
        </p:spPr>
      </p:pic>
      <p:pic>
        <p:nvPicPr>
          <p:cNvPr id="6" name="Рисунок 5" descr="Копия hello_html_7996c449 (1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42844" y="500042"/>
            <a:ext cx="2124075" cy="1295400"/>
          </a:xfrm>
          <a:prstGeom prst="rect">
            <a:avLst/>
          </a:prstGeom>
        </p:spPr>
      </p:pic>
      <p:pic>
        <p:nvPicPr>
          <p:cNvPr id="7" name="Рисунок 6" descr="hello_html_7996c449 (1)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929454" y="4572008"/>
            <a:ext cx="2083608" cy="1785950"/>
          </a:xfrm>
          <a:prstGeom prst="rect">
            <a:avLst/>
          </a:prstGeom>
        </p:spPr>
      </p:pic>
      <p:pic>
        <p:nvPicPr>
          <p:cNvPr id="8" name="Рисунок 7" descr="белка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42844" y="4429132"/>
            <a:ext cx="1895475" cy="1885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orestanimals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335167" y="337386"/>
            <a:ext cx="4259351" cy="6111790"/>
          </a:xfrm>
          <a:prstGeom prst="rect">
            <a:avLst/>
          </a:prstGeom>
          <a:ln>
            <a:solidFill>
              <a:srgbClr val="0099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</Words>
  <Application>WPS Presentation</Application>
  <PresentationFormat>Экран (4:3)</PresentationFormat>
  <Paragraphs>7</Paragraphs>
  <Slides>13</Slides>
  <Notes>7</Notes>
  <HiddenSlides>0</HiddenSlides>
  <MMClips>6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1" baseType="lpstr">
      <vt:lpstr>Arial</vt:lpstr>
      <vt:lpstr>SimSun</vt:lpstr>
      <vt:lpstr>Wingdings</vt:lpstr>
      <vt:lpstr>Times New Roman</vt:lpstr>
      <vt:lpstr>Calibri</vt:lpstr>
      <vt:lpstr>Microsoft YaHei</vt:lpstr>
      <vt:lpstr>Arial Unicode MS</vt:lpstr>
      <vt:lpstr>Тема 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Владимир</dc:creator>
  <cp:lastModifiedBy>user</cp:lastModifiedBy>
  <cp:revision>183</cp:revision>
  <dcterms:created xsi:type="dcterms:W3CDTF">2019-02-22T16:27:00Z</dcterms:created>
  <dcterms:modified xsi:type="dcterms:W3CDTF">2022-09-10T14:51:58Z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C7E487FA886F42AF8E3BFEC97094F35C</vt:lpwstr>
  </property>
  <property fmtid="{D5CDD505-2E9C-101B-9397-08002B2CF9AE}" pid="3" name="KSOProductBuildVer">
    <vt:lpwstr>1049-11.2.0.11167</vt:lpwstr>
  </property>
</Properties>
</file>