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21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7BA879-87F8-44B1-A305-C7C8BFCC148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7118630-605A-4B49-AA5C-10A8D816F25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57166"/>
            <a:ext cx="8229600" cy="2843234"/>
          </a:xfrm>
        </p:spPr>
        <p:txBody>
          <a:bodyPr>
            <a:normAutofit/>
          </a:bodyPr>
          <a:lstStyle/>
          <a:p>
            <a:r>
              <a:rPr lang="ru-RU" sz="4900" dirty="0" smtClean="0">
                <a:solidFill>
                  <a:srgbClr val="FFFF00"/>
                </a:solidFill>
              </a:rPr>
              <a:t>Родительское </a:t>
            </a:r>
            <a:br>
              <a:rPr lang="ru-RU" sz="4900" dirty="0" smtClean="0">
                <a:solidFill>
                  <a:srgbClr val="FFFF00"/>
                </a:solidFill>
              </a:rPr>
            </a:br>
            <a:r>
              <a:rPr lang="ru-RU" sz="4900" dirty="0" smtClean="0">
                <a:solidFill>
                  <a:srgbClr val="FFFF00"/>
                </a:solidFill>
              </a:rPr>
              <a:t>собрание </a:t>
            </a: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6760275" cy="341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299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92D050"/>
                </a:solidFill>
              </a:rPr>
              <a:t>памятка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C000"/>
                </a:solidFill>
              </a:rPr>
              <a:t>«ЧТО НЕОБХОДИМО ЗНАТЬ И УМЕТЬ РЕБЁНКУ, ПОСТУПАЮЩЕМУ В ШКОЛУ»</a:t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43" name="Picture 3" descr="D:\фото\скинуто на флеш фото с мая 2016\картинки\2878744-c4fa6cc126321fe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143248"/>
            <a:ext cx="4359623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Б</a:t>
            </a:r>
            <a:r>
              <a:rPr lang="ru-RU" sz="6000" dirty="0" smtClean="0">
                <a:solidFill>
                  <a:srgbClr val="FFFF00"/>
                </a:solidFill>
              </a:rPr>
              <a:t>ыть </a:t>
            </a:r>
            <a:r>
              <a:rPr lang="ru-RU" sz="6000" dirty="0" smtClean="0">
                <a:solidFill>
                  <a:srgbClr val="FFFF00"/>
                </a:solidFill>
              </a:rPr>
              <a:t>готовым к школе? 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D:\фото\скинуто на флеш фото с мая 2016\картинки\ques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4608522" cy="4608522"/>
          </a:xfrm>
          <a:prstGeom prst="rect">
            <a:avLst/>
          </a:prstGeom>
          <a:noFill/>
        </p:spPr>
      </p:pic>
      <p:pic>
        <p:nvPicPr>
          <p:cNvPr id="2051" name="Picture 3" descr="D:\фото\скинуто на флеш фото с мая 2016\картинки\b_131375854836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571744"/>
            <a:ext cx="3794041" cy="3914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FFFF00"/>
                </a:solidFill>
              </a:rPr>
              <a:t>Развитие психических процессов: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FF"/>
                </a:solidFill>
              </a:rPr>
              <a:t>внимания, памяти, мышления, воображения, восприятия и др.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074" name="Picture 2" descr="D:\фото\скинуто на флеш фото с мая 2016\картинки\malchik_i_devochka_zanimajuts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000372"/>
            <a:ext cx="3652855" cy="3652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79704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9900"/>
                </a:solidFill>
              </a:rPr>
              <a:t>Критерии </a:t>
            </a:r>
            <a:r>
              <a:rPr lang="ru-RU" sz="5400" dirty="0" smtClean="0">
                <a:solidFill>
                  <a:srgbClr val="FF9900"/>
                </a:solidFill>
              </a:rPr>
              <a:t/>
            </a:r>
            <a:br>
              <a:rPr lang="ru-RU" sz="5400" dirty="0" smtClean="0">
                <a:solidFill>
                  <a:srgbClr val="FF9900"/>
                </a:solidFill>
              </a:rPr>
            </a:br>
            <a:r>
              <a:rPr lang="ru-RU" sz="5400" dirty="0" smtClean="0">
                <a:solidFill>
                  <a:srgbClr val="FF9900"/>
                </a:solidFill>
              </a:rPr>
              <a:t>готовности к школе</a:t>
            </a:r>
            <a:endParaRPr lang="ru-RU" sz="5400" dirty="0">
              <a:solidFill>
                <a:srgbClr val="FF99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285992"/>
            <a:ext cx="5257808" cy="4023368"/>
          </a:xfrm>
        </p:spPr>
        <p:txBody>
          <a:bodyPr/>
          <a:lstStyle/>
          <a:p>
            <a:r>
              <a:rPr lang="ru-RU" sz="4400" dirty="0" smtClean="0">
                <a:solidFill>
                  <a:srgbClr val="FFFFFF"/>
                </a:solidFill>
              </a:rPr>
              <a:t>физическая</a:t>
            </a:r>
            <a:endParaRPr lang="ru-RU" sz="4400" dirty="0" smtClean="0">
              <a:solidFill>
                <a:srgbClr val="FFFFFF"/>
              </a:solidFill>
            </a:endParaRPr>
          </a:p>
          <a:p>
            <a:r>
              <a:rPr lang="ru-RU" sz="4400" dirty="0" smtClean="0">
                <a:solidFill>
                  <a:srgbClr val="FFFFFF"/>
                </a:solidFill>
              </a:rPr>
              <a:t>интеллектуальная</a:t>
            </a:r>
            <a:endParaRPr lang="ru-RU" sz="4400" dirty="0" smtClean="0">
              <a:solidFill>
                <a:srgbClr val="FFFFFF"/>
              </a:solidFill>
            </a:endParaRPr>
          </a:p>
          <a:p>
            <a:r>
              <a:rPr lang="ru-RU" sz="4400" dirty="0" smtClean="0">
                <a:solidFill>
                  <a:srgbClr val="FFFFFF"/>
                </a:solidFill>
              </a:rPr>
              <a:t>социальная</a:t>
            </a:r>
            <a:endParaRPr lang="ru-RU" sz="4400" dirty="0" smtClean="0">
              <a:solidFill>
                <a:srgbClr val="FFFFFF"/>
              </a:solidFill>
            </a:endParaRPr>
          </a:p>
          <a:p>
            <a:r>
              <a:rPr lang="ru-RU" sz="4400" dirty="0" smtClean="0">
                <a:solidFill>
                  <a:srgbClr val="FFFFFF"/>
                </a:solidFill>
              </a:rPr>
              <a:t>мотивационная</a:t>
            </a:r>
            <a:endParaRPr lang="ru-RU" sz="4400" dirty="0" smtClean="0">
              <a:solidFill>
                <a:srgbClr val="FFFFFF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Documents and Settings\User\Рабочий стол\raskraski_otkritki_den_uchitelya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214686"/>
            <a:ext cx="4063272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Физическая готовность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1600200"/>
            <a:ext cx="3186106" cy="470916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9900"/>
                </a:solidFill>
              </a:rPr>
              <a:t>Здоровье ребенка</a:t>
            </a:r>
            <a:endParaRPr lang="ru-RU" sz="4400" dirty="0">
              <a:solidFill>
                <a:srgbClr val="FF9900"/>
              </a:solidFill>
            </a:endParaRPr>
          </a:p>
        </p:txBody>
      </p:sp>
      <p:pic>
        <p:nvPicPr>
          <p:cNvPr id="5123" name="Picture 3" descr="D:\фото\скинуто на флеш фото с мая 2016\картинки\post-68800-128763077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44"/>
            <a:ext cx="3038492" cy="3038492"/>
          </a:xfrm>
          <a:prstGeom prst="rect">
            <a:avLst/>
          </a:prstGeom>
          <a:noFill/>
        </p:spPr>
      </p:pic>
      <p:pic>
        <p:nvPicPr>
          <p:cNvPr id="5124" name="Picture 4" descr="D:\фото\скинуто на флеш фото с мая 2016\картинки\O017f1ce83bc8cbfa116a6e24cd2152a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714752"/>
            <a:ext cx="2500330" cy="28605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40108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C000"/>
                </a:solidFill>
              </a:rPr>
              <a:t>Интеллектуальная готовность</a:t>
            </a:r>
            <a:endParaRPr lang="ru-RU" sz="5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2714620"/>
            <a:ext cx="3686172" cy="35947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Умственные способности ребенка</a:t>
            </a:r>
            <a:endParaRPr lang="ru-RU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 descr="D:\фото\скинуто на флеш фото с мая 2016\картинки\5870_8d858e2529d9b02a38dd218311ec32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3952875" cy="4448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Социальная готовность 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2500306"/>
            <a:ext cx="2900354" cy="335758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Общение с другими людьми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7170" name="Picture 2" descr="D:\фото\скинуто на флеш фото с мая 2016\картинки\ltn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428868"/>
            <a:ext cx="5683465" cy="3857652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714348" y="1571612"/>
            <a:ext cx="3471858" cy="90010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7329510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Мотивационная готовность 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9322" y="2285992"/>
            <a:ext cx="2757478" cy="402336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желание идти в школу</a:t>
            </a:r>
            <a:endParaRPr lang="ru-RU" sz="4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357430"/>
            <a:ext cx="5810264" cy="4357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62005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8">
      <a:dk1>
        <a:srgbClr val="FF99FF"/>
      </a:dk1>
      <a:lt1>
        <a:srgbClr val="00FFFF"/>
      </a:lt1>
      <a:dk2>
        <a:srgbClr val="6ADAFA"/>
      </a:dk2>
      <a:lt2>
        <a:srgbClr val="DBF5F9"/>
      </a:lt2>
      <a:accent1>
        <a:srgbClr val="FF99FF"/>
      </a:accent1>
      <a:accent2>
        <a:srgbClr val="FFCCFF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</TotalTime>
  <Words>37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Родительское  собрание  </vt:lpstr>
      <vt:lpstr>Быть готовым к школе? </vt:lpstr>
      <vt:lpstr>Развитие психических процессов:  внимания, памяти, мышления, воображения, восприятия и др.</vt:lpstr>
      <vt:lpstr>Критерии  готовности к школе</vt:lpstr>
      <vt:lpstr>Физическая готовность</vt:lpstr>
      <vt:lpstr>Интеллектуальная готовность</vt:lpstr>
      <vt:lpstr>Социальная готовность </vt:lpstr>
      <vt:lpstr>Мотивационная готовность </vt:lpstr>
      <vt:lpstr>Слайд 9</vt:lpstr>
      <vt:lpstr>памятка  «ЧТО НЕОБХОДИМО ЗНАТЬ И УМЕТЬ РЕБЁНКУ, ПОСТУПАЮЩЕМУ В ШКОЛУ»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 собрание  </dc:title>
  <dc:creator>User</dc:creator>
  <cp:lastModifiedBy>User</cp:lastModifiedBy>
  <cp:revision>5</cp:revision>
  <dcterms:created xsi:type="dcterms:W3CDTF">2016-10-21T10:24:38Z</dcterms:created>
  <dcterms:modified xsi:type="dcterms:W3CDTF">2016-10-21T11:14:44Z</dcterms:modified>
</cp:coreProperties>
</file>