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+mn-lt"/>
        <a:ea typeface="+mn-ea"/>
        <a:cs typeface="+mn-cs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7E3D2">
              <a:alpha val="5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FDF6DA"/>
              </a:solidFill>
              <a:prstDash val="solid"/>
              <a:miter lim="400000"/>
            </a:ln>
          </a:left>
          <a:right>
            <a:ln w="12700" cap="flat">
              <a:solidFill>
                <a:srgbClr val="FDF6DA"/>
              </a:solidFill>
              <a:prstDash val="solid"/>
              <a:miter lim="400000"/>
            </a:ln>
          </a:right>
          <a:top>
            <a:ln w="12700" cap="flat">
              <a:solidFill>
                <a:srgbClr val="FDF6DA"/>
              </a:solidFill>
              <a:prstDash val="solid"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C69B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FDF6DA"/>
              </a:solidFill>
              <a:prstDash val="solid"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C9D69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BDBBB3"/>
              </a:solidFill>
              <a:prstDash val="solid"/>
              <a:miter lim="400000"/>
            </a:ln>
          </a:left>
          <a:right>
            <a:ln w="12700" cap="flat">
              <a:solidFill>
                <a:srgbClr val="BDBBB3"/>
              </a:solidFill>
              <a:prstDash val="solid"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solidFill>
                <a:srgbClr val="BDBBB3"/>
              </a:solidFill>
              <a:prstDash val="solid"/>
              <a:miter lim="400000"/>
            </a:ln>
          </a:insideV>
        </a:tcBdr>
        <a:fill>
          <a:solidFill>
            <a:srgbClr val="E7E3D2"/>
          </a:solidFill>
        </a:fill>
      </a:tcStyle>
    </a:wholeTbl>
    <a:band2H>
      <a:tcTxStyle/>
      <a:tcStyle>
        <a:tcBdr/>
        <a:fill>
          <a:solidFill>
            <a:srgbClr val="F6F2E5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solidFill>
            <a:srgbClr val="D3CDB7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8E755A"/>
              </a:solidFill>
              <a:prstDash val="solid"/>
              <a:miter lim="400000"/>
            </a:ln>
          </a:left>
          <a:right>
            <a:ln w="12700" cap="flat">
              <a:solidFill>
                <a:srgbClr val="8E755A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8E755A"/>
              </a:solidFill>
              <a:prstDash val="solid"/>
              <a:miter lim="400000"/>
            </a:ln>
          </a:insideH>
          <a:insideV>
            <a:ln w="12700" cap="flat">
              <a:solidFill>
                <a:srgbClr val="8E755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BDBBB3"/>
              </a:solidFill>
              <a:prstDash val="solid"/>
              <a:miter lim="400000"/>
            </a:ln>
          </a:top>
          <a:bottom>
            <a:ln w="3175" cap="flat">
              <a:solidFill>
                <a:srgbClr val="BDBBB3"/>
              </a:solidFill>
              <a:prstDash val="solid"/>
              <a:miter lim="400000"/>
            </a:ln>
          </a:bottom>
          <a:insideH>
            <a:ln w="3175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3DA"/>
          </a:solidFill>
        </a:fill>
      </a:tcStyle>
    </a:wholeTbl>
    <a:band2H>
      <a:tcTxStyle/>
      <a:tcStyle>
        <a:tcBdr/>
        <a:fill>
          <a:solidFill>
            <a:srgbClr val="F9F5E8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5D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4D61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65747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FECE2"/>
          </a:solidFill>
        </a:fill>
      </a:tcStyle>
    </a:wholeTbl>
    <a:band2H>
      <a:tcTxStyle/>
      <a:tcStyle>
        <a:tcBdr/>
        <a:fill>
          <a:solidFill>
            <a:srgbClr val="FFFBF1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A29A85"/>
              </a:solidFill>
              <a:prstDash val="solid"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4D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9A85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A29A85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E9E7DC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5BEAA"/>
          </a:solidFill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25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28C7D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DF9ED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606060"/>
        </a:fontRef>
        <a:srgbClr val="606060"/>
      </a:tcTxStyle>
      <a:tcStyle>
        <a:tcBdr>
          <a:left>
            <a:ln w="25400" cap="flat">
              <a:solidFill>
                <a:srgbClr val="C6BB94"/>
              </a:solidFill>
              <a:prstDash val="solid"/>
              <a:miter lim="400000"/>
            </a:ln>
          </a:left>
          <a:right>
            <a:ln w="25400" cap="flat">
              <a:solidFill>
                <a:srgbClr val="C6BB94"/>
              </a:solidFill>
              <a:prstDash val="solid"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solidFill>
                <a:srgbClr val="DBD2B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144" y="-7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702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Линия"/>
          <p:cNvSpPr/>
          <p:nvPr/>
        </p:nvSpPr>
        <p:spPr>
          <a:xfrm>
            <a:off x="952500" y="7289800"/>
            <a:ext cx="224790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4229100"/>
            <a:ext cx="22479000" cy="28575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7823200"/>
            <a:ext cx="22479000" cy="11557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1pPr>
            <a:lvl2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2pPr>
            <a:lvl3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3pPr>
            <a:lvl4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4pPr>
            <a:lvl5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898100" y="12319000"/>
            <a:ext cx="419100" cy="4572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— Иван Арсентьев"/>
          <p:cNvSpPr txBox="1">
            <a:spLocks noGrp="1"/>
          </p:cNvSpPr>
          <p:nvPr>
            <p:ph type="body" sz="quarter" idx="21"/>
          </p:nvPr>
        </p:nvSpPr>
        <p:spPr>
          <a:xfrm>
            <a:off x="952500" y="8318500"/>
            <a:ext cx="22479000" cy="711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40000"/>
              </a:lnSpc>
              <a:spcBef>
                <a:spcPts val="0"/>
              </a:spcBef>
              <a:buSzTx/>
              <a:buNone/>
              <a:defRPr sz="4200" i="1">
                <a:solidFill>
                  <a:srgbClr val="9D9D9D"/>
                </a:solidFill>
              </a:defRPr>
            </a:lvl1pPr>
          </a:lstStyle>
          <a:p>
            <a:r>
              <a:t>— Иван Арсентьев</a:t>
            </a:r>
          </a:p>
        </p:txBody>
      </p:sp>
      <p:sp>
        <p:nvSpPr>
          <p:cNvPr id="100" name="«Введите цитату здесь»."/>
          <p:cNvSpPr txBox="1">
            <a:spLocks noGrp="1"/>
          </p:cNvSpPr>
          <p:nvPr>
            <p:ph type="body" sz="quarter" idx="22"/>
          </p:nvPr>
        </p:nvSpPr>
        <p:spPr>
          <a:xfrm>
            <a:off x="2387600" y="6064448"/>
            <a:ext cx="19621500" cy="838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SzTx/>
              <a:buNone/>
              <a:defRPr sz="5000"/>
            </a:lvl1pPr>
          </a:lstStyle>
          <a:p>
            <a:r>
              <a:t>«Введите цитату здесь». </a:t>
            </a:r>
          </a:p>
        </p:txBody>
      </p:sp>
      <p:sp>
        <p:nvSpPr>
          <p:cNvPr id="10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142761833_2880x1921.jpeg"/>
          <p:cNvSpPr>
            <a:spLocks noGrp="1"/>
          </p:cNvSpPr>
          <p:nvPr>
            <p:ph type="pic" idx="21"/>
          </p:nvPr>
        </p:nvSpPr>
        <p:spPr>
          <a:xfrm>
            <a:off x="0" y="-87630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Изображение"/>
          <p:cNvSpPr>
            <a:spLocks noGrp="1"/>
          </p:cNvSpPr>
          <p:nvPr>
            <p:ph type="pic" idx="21"/>
          </p:nvPr>
        </p:nvSpPr>
        <p:spPr>
          <a:xfrm>
            <a:off x="927100" y="-1765300"/>
            <a:ext cx="22529800" cy="15019865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9982200"/>
            <a:ext cx="22479000" cy="15748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2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11620500"/>
            <a:ext cx="22479000" cy="11811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1pPr>
            <a:lvl2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2pPr>
            <a:lvl3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3pPr>
            <a:lvl4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4pPr>
            <a:lvl5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5435600"/>
            <a:ext cx="22479000" cy="28575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Изображение"/>
          <p:cNvSpPr>
            <a:spLocks noGrp="1"/>
          </p:cNvSpPr>
          <p:nvPr>
            <p:ph type="pic" idx="21"/>
          </p:nvPr>
        </p:nvSpPr>
        <p:spPr>
          <a:xfrm>
            <a:off x="12623800" y="-1346200"/>
            <a:ext cx="10928468" cy="16319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3378200"/>
            <a:ext cx="10934700" cy="8534400"/>
          </a:xfrm>
          <a:prstGeom prst="rect">
            <a:avLst/>
          </a:prstGeom>
        </p:spPr>
        <p:txBody>
          <a:bodyPr anchor="t"/>
          <a:lstStyle/>
          <a:p>
            <a:r>
              <a:t>Текст заголовка</a:t>
            </a:r>
          </a:p>
        </p:txBody>
      </p:sp>
      <p:sp>
        <p:nvSpPr>
          <p:cNvPr id="4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1638300"/>
            <a:ext cx="10934700" cy="11811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1pPr>
            <a:lvl2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2pPr>
            <a:lvl3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3pPr>
            <a:lvl4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4pPr>
            <a:lvl5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Линия"/>
          <p:cNvSpPr/>
          <p:nvPr/>
        </p:nvSpPr>
        <p:spPr>
          <a:xfrm>
            <a:off x="952500" y="36195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5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Линия"/>
          <p:cNvSpPr/>
          <p:nvPr/>
        </p:nvSpPr>
        <p:spPr>
          <a:xfrm>
            <a:off x="952500" y="3619500"/>
            <a:ext cx="224790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2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4267200"/>
            <a:ext cx="22479000" cy="80518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Линия"/>
          <p:cNvSpPr/>
          <p:nvPr/>
        </p:nvSpPr>
        <p:spPr>
          <a:xfrm>
            <a:off x="952500" y="3619500"/>
            <a:ext cx="224790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1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381000" y="4229100"/>
            <a:ext cx="11684000" cy="77893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3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2687300" y="4114800"/>
            <a:ext cx="10744200" cy="7950200"/>
          </a:xfrm>
          <a:prstGeom prst="rect">
            <a:avLst/>
          </a:prstGeom>
        </p:spPr>
        <p:txBody>
          <a:bodyPr/>
          <a:lstStyle>
            <a:lvl1pPr marL="495300" indent="-495300">
              <a:spcBef>
                <a:spcPts val="4500"/>
              </a:spcBef>
              <a:buSzPct val="30000"/>
              <a:buBlip>
                <a:blip r:embed="rId2"/>
              </a:buBlip>
              <a:defRPr sz="4200"/>
            </a:lvl1pPr>
            <a:lvl2pPr marL="990600" indent="-495300">
              <a:spcBef>
                <a:spcPts val="4500"/>
              </a:spcBef>
              <a:buSzPct val="30000"/>
              <a:buBlip>
                <a:blip r:embed="rId2"/>
              </a:buBlip>
              <a:defRPr sz="4200"/>
            </a:lvl2pPr>
            <a:lvl3pPr marL="1485900" indent="-495300">
              <a:spcBef>
                <a:spcPts val="4500"/>
              </a:spcBef>
              <a:buSzPct val="30000"/>
              <a:buBlip>
                <a:blip r:embed="rId2"/>
              </a:buBlip>
              <a:defRPr sz="4200"/>
            </a:lvl3pPr>
            <a:lvl4pPr marL="1981200" indent="-495300">
              <a:spcBef>
                <a:spcPts val="4500"/>
              </a:spcBef>
              <a:buSzPct val="30000"/>
              <a:buBlip>
                <a:blip r:embed="rId2"/>
              </a:buBlip>
              <a:defRPr sz="4200"/>
            </a:lvl4pPr>
            <a:lvl5pPr marL="2476500" indent="-495300">
              <a:spcBef>
                <a:spcPts val="4500"/>
              </a:spcBef>
              <a:buSzPct val="30000"/>
              <a:buBlip>
                <a:blip r:embed="rId2"/>
              </a:buBlip>
              <a:defRPr sz="4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3208000" y="520700"/>
            <a:ext cx="10909968" cy="7277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0" name="Изображение"/>
          <p:cNvSpPr>
            <a:spLocks noGrp="1"/>
          </p:cNvSpPr>
          <p:nvPr>
            <p:ph type="pic" sz="half" idx="22"/>
          </p:nvPr>
        </p:nvSpPr>
        <p:spPr>
          <a:xfrm>
            <a:off x="13208000" y="6146800"/>
            <a:ext cx="10160000" cy="67733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1" name="Изображение"/>
          <p:cNvSpPr>
            <a:spLocks noGrp="1"/>
          </p:cNvSpPr>
          <p:nvPr>
            <p:ph type="pic" idx="23"/>
          </p:nvPr>
        </p:nvSpPr>
        <p:spPr>
          <a:xfrm>
            <a:off x="736600" y="-1397000"/>
            <a:ext cx="11855474" cy="17703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иния"/>
          <p:cNvSpPr/>
          <p:nvPr/>
        </p:nvSpPr>
        <p:spPr>
          <a:xfrm>
            <a:off x="952500" y="13004800"/>
            <a:ext cx="22479000" cy="0"/>
          </a:xfrm>
          <a:prstGeom prst="line">
            <a:avLst/>
          </a:pr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Линия"/>
          <p:cNvSpPr/>
          <p:nvPr/>
        </p:nvSpPr>
        <p:spPr>
          <a:xfrm>
            <a:off x="952500" y="711200"/>
            <a:ext cx="224790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1384300"/>
            <a:ext cx="22479000" cy="10947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838200"/>
            <a:ext cx="22479000" cy="2679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923500" y="12319000"/>
            <a:ext cx="419100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1pPr>
      <a:lvl2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2pPr>
      <a:lvl3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3pPr>
      <a:lvl4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4pPr>
      <a:lvl5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5pPr>
      <a:lvl6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6pPr>
      <a:lvl7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7pPr>
      <a:lvl8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8pPr>
      <a:lvl9pPr marL="0" marR="0" indent="0" algn="l" defTabSz="8255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all" spc="0" baseline="0">
          <a:solidFill>
            <a:srgbClr val="606060"/>
          </a:solidFill>
          <a:uFillTx/>
          <a:latin typeface="+mj-lt"/>
          <a:ea typeface="+mj-ea"/>
          <a:cs typeface="+mj-cs"/>
          <a:sym typeface="Gill Sans Light"/>
        </a:defRPr>
      </a:lvl9pPr>
    </p:titleStyle>
    <p:bodyStyle>
      <a:lvl1pPr marL="5715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1pPr>
      <a:lvl2pPr marL="11430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2pPr>
      <a:lvl3pPr marL="17145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3pPr>
      <a:lvl4pPr marL="22860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4pPr>
      <a:lvl5pPr marL="28575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5pPr>
      <a:lvl6pPr marL="34290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6pPr>
      <a:lvl7pPr marL="40005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7pPr>
      <a:lvl8pPr marL="45720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8pPr>
      <a:lvl9pPr marL="5143500" marR="0" indent="-5715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4600" b="0" i="0" u="none" strike="noStrike" cap="none" spc="0" baseline="0">
          <a:solidFill>
            <a:srgbClr val="60606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9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Hero in my family"/>
          <p:cNvSpPr txBox="1">
            <a:spLocks noGrp="1"/>
          </p:cNvSpPr>
          <p:nvPr>
            <p:ph type="ctrTitle"/>
          </p:nvPr>
        </p:nvSpPr>
        <p:spPr>
          <a:xfrm>
            <a:off x="5537200" y="4318000"/>
            <a:ext cx="12801600" cy="28575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14000">
                <a:latin typeface="DrukText-Bold"/>
                <a:ea typeface="DrukText-Bold"/>
                <a:cs typeface="DrukText-Bold"/>
                <a:sym typeface="DrukText-Bold"/>
              </a:defRPr>
            </a:lvl1pPr>
          </a:lstStyle>
          <a:p>
            <a:r>
              <a:t>Hero in my family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/>
            </a:gs>
            <a:gs pos="100000">
              <a:schemeClr val="accent5">
                <a:satOff val="-10854"/>
                <a:lumOff val="-10463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image.png"/>
          <p:cNvGrpSpPr/>
          <p:nvPr/>
        </p:nvGrpSpPr>
        <p:grpSpPr>
          <a:xfrm>
            <a:off x="1955799" y="1795716"/>
            <a:ext cx="9410701" cy="9456484"/>
            <a:chOff x="0" y="0"/>
            <a:chExt cx="9410700" cy="9456483"/>
          </a:xfrm>
        </p:grpSpPr>
        <p:pic>
          <p:nvPicPr>
            <p:cNvPr id="128" name="image.png" descr="image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7608" r="10869" b="2427"/>
            <a:stretch>
              <a:fillRect/>
            </a:stretch>
          </p:blipFill>
          <p:spPr>
            <a:xfrm>
              <a:off x="127000" y="127000"/>
              <a:ext cx="9156700" cy="920248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7" name="image.png" descr="image.png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9410701" cy="9456484"/>
            </a:xfrm>
            <a:prstGeom prst="rect">
              <a:avLst/>
            </a:prstGeom>
            <a:effectLst/>
          </p:spPr>
        </p:pic>
      </p:grpSp>
      <p:sp>
        <p:nvSpPr>
          <p:cNvPr id="130" name="I want to tell about a hero in my family. His name is Georgy Alexandrovich Russu. He was my great-grandmother's second husband. So we are not related by blood."/>
          <p:cNvSpPr txBox="1">
            <a:spLocks noGrp="1"/>
          </p:cNvSpPr>
          <p:nvPr>
            <p:ph type="title"/>
          </p:nvPr>
        </p:nvSpPr>
        <p:spPr>
          <a:xfrm>
            <a:off x="13309600" y="3225800"/>
            <a:ext cx="8382000" cy="701040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4500" cap="none">
                <a:solidFill>
                  <a:srgbClr val="FFFFFF"/>
                </a:solidFill>
                <a:latin typeface="ヒラギノ角ゴ Std W8"/>
                <a:ea typeface="ヒラギノ角ゴ Std W8"/>
                <a:cs typeface="ヒラギノ角ゴ Std W8"/>
                <a:sym typeface="ヒラギノ角ゴ Std W8"/>
              </a:defRPr>
            </a:lvl1pPr>
          </a:lstStyle>
          <a:p>
            <a:r>
              <a:t>I want to tell about a hero in my family. His name is Georgy Alexandrovich Russu. He was my great-grandmother's second husband. So we are not related by blood.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/>
            </a:gs>
            <a:gs pos="100000">
              <a:schemeClr val="accent5">
                <a:satOff val="-10854"/>
                <a:lumOff val="-10463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He participated in the Great Patriotic War and even reached Berlin. After the war he returned home safely, but with serious wounds.…"/>
          <p:cNvSpPr txBox="1">
            <a:spLocks noGrp="1"/>
          </p:cNvSpPr>
          <p:nvPr>
            <p:ph type="body" sz="half" idx="1"/>
          </p:nvPr>
        </p:nvSpPr>
        <p:spPr>
          <a:xfrm>
            <a:off x="12496800" y="3308782"/>
            <a:ext cx="10744200" cy="8768918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spcBef>
                <a:spcPts val="0"/>
              </a:spcBef>
              <a:buSzTx/>
              <a:buNone/>
              <a:defRPr sz="4000">
                <a:solidFill>
                  <a:srgbClr val="FFFFFF"/>
                </a:solidFill>
                <a:latin typeface="ヒラギノ角ゴ Std W8"/>
                <a:ea typeface="ヒラギノ角ゴ Std W8"/>
                <a:cs typeface="ヒラギノ角ゴ Std W8"/>
                <a:sym typeface="ヒラギノ角ゴ Std W8"/>
              </a:defRPr>
            </a:pPr>
            <a:r>
              <a:rPr dirty="0"/>
              <a:t>He participated in the Great Patriotic War and </a:t>
            </a:r>
            <a:r>
              <a:rPr dirty="0" smtClean="0"/>
              <a:t>reached </a:t>
            </a:r>
            <a:r>
              <a:rPr dirty="0"/>
              <a:t>Berlin. After the war he returned home </a:t>
            </a:r>
            <a:r>
              <a:rPr dirty="0" smtClean="0"/>
              <a:t>safely,</a:t>
            </a:r>
            <a:r>
              <a:rPr lang="ru-RU" dirty="0" smtClean="0"/>
              <a:t> </a:t>
            </a:r>
            <a:r>
              <a:rPr dirty="0" smtClean="0"/>
              <a:t>with </a:t>
            </a:r>
            <a:r>
              <a:rPr dirty="0"/>
              <a:t>serious wounds.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40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>
                <a:latin typeface="ヒラギノ角ゴ Std W8"/>
                <a:ea typeface="ヒラギノ角ゴ Std W8"/>
                <a:cs typeface="ヒラギノ角ゴ Std W8"/>
                <a:sym typeface="ヒラギノ角ゴ Std W8"/>
              </a:rPr>
              <a:t>He had a grenade fragment in his leg. Doctors could not help him, as medicine was poorly developed in those years.</a:t>
            </a:r>
            <a:r>
              <a:rPr dirty="0"/>
              <a:t> </a:t>
            </a:r>
          </a:p>
        </p:txBody>
      </p:sp>
      <p:grpSp>
        <p:nvGrpSpPr>
          <p:cNvPr id="135" name="image.png"/>
          <p:cNvGrpSpPr/>
          <p:nvPr/>
        </p:nvGrpSpPr>
        <p:grpSpPr>
          <a:xfrm>
            <a:off x="1219200" y="3682999"/>
            <a:ext cx="9398001" cy="7835901"/>
            <a:chOff x="0" y="0"/>
            <a:chExt cx="9398000" cy="7835900"/>
          </a:xfrm>
        </p:grpSpPr>
        <p:pic>
          <p:nvPicPr>
            <p:cNvPr id="134" name="image.png" descr="image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20000" b="1170"/>
            <a:stretch>
              <a:fillRect/>
            </a:stretch>
          </p:blipFill>
          <p:spPr>
            <a:xfrm>
              <a:off x="127000" y="88900"/>
              <a:ext cx="9144000" cy="75057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3" name="image.png" descr="image.png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9398001" cy="7835901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/>
            </a:gs>
            <a:gs pos="100000">
              <a:schemeClr val="accent5">
                <a:satOff val="-10854"/>
                <a:lumOff val="-10463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He was awarded the Order of World War II and died when my mother was not even 5 years old.…"/>
          <p:cNvSpPr txBox="1">
            <a:spLocks noGrp="1"/>
          </p:cNvSpPr>
          <p:nvPr>
            <p:ph type="title"/>
          </p:nvPr>
        </p:nvSpPr>
        <p:spPr>
          <a:xfrm>
            <a:off x="1968500" y="3001899"/>
            <a:ext cx="6997700" cy="8407401"/>
          </a:xfrm>
          <a:prstGeom prst="rect">
            <a:avLst/>
          </a:prstGeom>
        </p:spPr>
        <p:txBody>
          <a:bodyPr/>
          <a:lstStyle/>
          <a:p>
            <a:pPr defTabSz="425195">
              <a:lnSpc>
                <a:spcPct val="100000"/>
              </a:lnSpc>
              <a:defRPr sz="3720" cap="none">
                <a:solidFill>
                  <a:srgbClr val="FFFFFF"/>
                </a:solidFill>
                <a:latin typeface="ヒラギノ角ゴ Std W8"/>
                <a:ea typeface="ヒラギノ角ゴ Std W8"/>
                <a:cs typeface="ヒラギノ角ゴ Std W8"/>
                <a:sym typeface="ヒラギノ角ゴ Std W8"/>
              </a:defRPr>
            </a:pPr>
            <a:r>
              <a:t>He was awarded the Order of World War II and died when my mother was not even 5 years old.</a:t>
            </a:r>
          </a:p>
          <a:p>
            <a:pPr defTabSz="425195">
              <a:lnSpc>
                <a:spcPct val="100000"/>
              </a:lnSpc>
              <a:defRPr sz="3720" cap="none">
                <a:solidFill>
                  <a:srgbClr val="FFFFFF"/>
                </a:solidFill>
                <a:latin typeface="ヒラギノ角ゴ Std W8"/>
                <a:ea typeface="ヒラギノ角ゴ Std W8"/>
                <a:cs typeface="ヒラギノ角ゴ Std W8"/>
                <a:sym typeface="ヒラギノ角ゴ Std W8"/>
              </a:defRPr>
            </a:pPr>
            <a:r>
              <a:t>I am very proud of him, because he is an example of real courage and bravery. </a:t>
            </a:r>
          </a:p>
          <a:p>
            <a:pPr defTabSz="425195">
              <a:lnSpc>
                <a:spcPct val="100000"/>
              </a:lnSpc>
              <a:defRPr sz="3720" cap="none">
                <a:solidFill>
                  <a:srgbClr val="FFFFFF"/>
                </a:solidFill>
                <a:latin typeface="ヒラギノ角ゴ Std W8"/>
                <a:ea typeface="ヒラギノ角ゴ Std W8"/>
                <a:cs typeface="ヒラギノ角ゴ Std W8"/>
                <a:sym typeface="ヒラギノ角ゴ Std W8"/>
              </a:defRPr>
            </a:pPr>
            <a:r>
              <a:t>He is a hero! </a:t>
            </a:r>
          </a:p>
          <a:p>
            <a:pPr defTabSz="425195">
              <a:lnSpc>
                <a:spcPct val="100000"/>
              </a:lnSpc>
              <a:defRPr sz="3720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138" name="image.png" descr="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119100" y="2578100"/>
            <a:ext cx="7099300" cy="74755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3">
  <a:themeElements>
    <a:clrScheme name="New_Template3">
      <a:dk1>
        <a:srgbClr val="606060"/>
      </a:dk1>
      <a:lt1>
        <a:srgbClr val="006060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"/>
        <a:ea typeface="Gill Sans"/>
        <a:cs typeface="Gill Sans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3">
  <a:themeElements>
    <a:clrScheme name="New_Template3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"/>
        <a:ea typeface="Gill Sans"/>
        <a:cs typeface="Gill Sans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60606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Произвольный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New_Template3</vt:lpstr>
      <vt:lpstr>Hero in my family</vt:lpstr>
      <vt:lpstr>I want to tell about a hero in my family. His name is Georgy Alexandrovich Russu. He was my great-grandmother's second husband. So we are not related by blood. </vt:lpstr>
      <vt:lpstr>Презентация PowerPoint</vt:lpstr>
      <vt:lpstr>He was awarded the Order of World War II and died when my mother was not even 5 years old. I am very proud of him, because he is an example of real courage and bravery.  He is a hero!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Hero in my family</dc:title>
  <cp:lastModifiedBy>Английский</cp:lastModifiedBy>
  <cp:revision>1</cp:revision>
  <dcterms:modified xsi:type="dcterms:W3CDTF">2021-04-07T09:31:23Z</dcterms:modified>
</cp:coreProperties>
</file>