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266" r:id="rId7"/>
    <p:sldId id="262" r:id="rId8"/>
    <p:sldId id="268" r:id="rId9"/>
    <p:sldId id="269" r:id="rId10"/>
    <p:sldId id="264" r:id="rId11"/>
    <p:sldId id="271" r:id="rId12"/>
    <p:sldId id="270" r:id="rId13"/>
    <p:sldId id="273" r:id="rId14"/>
    <p:sldId id="275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32" autoAdjust="0"/>
    <p:restoredTop sz="94660"/>
  </p:normalViewPr>
  <p:slideViewPr>
    <p:cSldViewPr>
      <p:cViewPr varScale="1">
        <p:scale>
          <a:sx n="71" d="100"/>
          <a:sy n="71" d="100"/>
        </p:scale>
        <p:origin x="84" y="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A3F0-130B-4054-92ED-D595B1695F88}" type="datetimeFigureOut">
              <a:rPr lang="ru-RU" smtClean="0"/>
              <a:t>31.10.2021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A301E0-DD90-48D6-AAAE-0B9F84FB7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360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A301E0-DD90-48D6-AAAE-0B9F84FB759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122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3E2C3-A515-4D55-AFB5-B7E9B243DA0C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86846-B848-4478-89EE-42D737C09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583A-6E3D-4A7C-9472-144CA92C5896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1D75C-E11C-4A67-A448-8BC68D9B5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AA587-F40A-4CF8-A84B-998AAEAD3D18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084DC-D62C-4D92-87E9-DF030F9E4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D9816-239F-4151-B7B6-BA83112DC7D1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1674A-2340-4BE5-8DA0-3D609E3CC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4662C-EC7B-47E5-A0AC-3DC558E90A26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219E7-763E-4532-BAC5-5C58330738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7FC2F-E256-4367-B811-EC2A3F313FED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B0EAB-31FF-492D-B5DB-CC9263A5F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03D6B-70E1-4602-A7DF-5125B0E48A31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E02F0-CA7D-4338-A161-FEBE758D4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40162-7329-4EFE-9C69-62049D3C9112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2CC07-3AF6-4B51-94B6-F56AAE3B8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33ECE-C7D2-4DC4-9E31-42A211FF8CE4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CB154-D0F7-4882-BD2D-32DE4681E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8B513-96C3-469D-B8DA-CE14CE3D7B10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E6E08-2076-484D-A15F-AF494A60C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A5EA8-CC3B-403A-AE31-0C9D492401A0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4B48D-3CB2-4976-B84F-A0F87A295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7B464-E321-412B-A123-667C59AFC2C6}" type="datetimeFigureOut">
              <a:rPr lang="ru-RU"/>
              <a:pPr>
                <a:defRPr/>
              </a:pPr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CD71FC-A7B7-4142-B5B5-6C6CD6237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 idx="4294967295"/>
          </p:nvPr>
        </p:nvSpPr>
        <p:spPr>
          <a:xfrm>
            <a:off x="2928926" y="1214438"/>
            <a:ext cx="4929222" cy="4214826"/>
          </a:xfrm>
        </p:spPr>
        <p:txBody>
          <a:bodyPr/>
          <a:lstStyle/>
          <a:p>
            <a:r>
              <a:rPr lang="ru-RU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Россия -Родина моя!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478BE2-D28E-4B65-8775-777F4F9C7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D460659-2B24-4FF6-99A2-74609BFF43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00"/>
          <a:stretch/>
        </p:blipFill>
        <p:spPr>
          <a:xfrm>
            <a:off x="628576" y="0"/>
            <a:ext cx="788684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43BE62-8A9C-4808-A600-711CB28B1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3583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CF4570-A507-44E4-82B6-4F98ADC6C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01F671-2200-422D-9BF8-50056C26B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8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76CDC3-0ECC-49CD-B21A-19636783F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371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7582F8-A414-4B89-BB9B-861AEF5F4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10210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481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assazhnye-kresla.ru/upload/medialibrary/964/9647a4c5d51bf8aedba4da9dcbce4c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083250"/>
            <a:ext cx="5643602" cy="3108391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D3A14F-560D-4218-9D5E-B20AF6A3E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04679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488" y="928670"/>
            <a:ext cx="5000661" cy="5214955"/>
          </a:xfrm>
        </p:spPr>
        <p:txBody>
          <a:bodyPr/>
          <a:lstStyle/>
          <a:p>
            <a:pPr algn="ctr">
              <a:buNone/>
            </a:pP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Герб России</a:t>
            </a:r>
          </a:p>
          <a:p>
            <a:pPr algn="ctr">
              <a:buNone/>
            </a:pPr>
            <a:r>
              <a:rPr lang="ru-RU" sz="1400" dirty="0"/>
              <a:t>        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России величавой</a:t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гербе орёл двуглавый,</a:t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 на запад и восток</a:t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смотреть бы сразу мог.</a:t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Сильный, мудрый он и гордый.</a:t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– России дух свободный.</a:t>
            </a:r>
            <a:br>
              <a:rPr lang="ru-RU" sz="1400" dirty="0"/>
            </a:br>
            <a:r>
              <a:rPr lang="ru-RU" sz="1400" i="1" dirty="0"/>
              <a:t>(В. Степанов)</a:t>
            </a:r>
            <a:endParaRPr lang="ru-RU" sz="1400" dirty="0"/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60436B-8622-4AEF-B2A0-1CB02784F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056" y="-1395537"/>
            <a:ext cx="9505056" cy="825382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B2D266-85B5-42EE-892D-0556FB024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06EAD9-9705-4493-986B-A4E77C5B9C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7" r="511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54E949-6DCD-4874-9E66-57F29D39A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649072" cy="69573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9910D4-6336-49EF-95A5-C1100D00B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36EFCF-4A6E-480A-B6DA-867452022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D0F6D2-8AF3-4582-8D4B-40CD6A5CF5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r="5113" b="7447"/>
          <a:stretch/>
        </p:blipFill>
        <p:spPr>
          <a:xfrm>
            <a:off x="-35115" y="-159550"/>
            <a:ext cx="9195411" cy="701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Шаблон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Шаблон5</Template>
  <TotalTime>105</TotalTime>
  <Words>53</Words>
  <Application>Microsoft Office PowerPoint</Application>
  <PresentationFormat>Экран (4:3)</PresentationFormat>
  <Paragraphs>4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Шаблон5</vt:lpstr>
      <vt:lpstr>  Россия -Родина моя!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Stanovykh</cp:lastModifiedBy>
  <cp:revision>13</cp:revision>
  <dcterms:created xsi:type="dcterms:W3CDTF">2015-01-28T17:27:31Z</dcterms:created>
  <dcterms:modified xsi:type="dcterms:W3CDTF">2021-10-31T04:20:59Z</dcterms:modified>
</cp:coreProperties>
</file>