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234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Описание педагогического опыта внедрения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здоровьесберегающих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здоровьеформирующих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образовательных технологий.  </a:t>
            </a:r>
            <a:endParaRPr kumimoji="0" lang="ru-RU" sz="20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ФИО: Бровко Татьяна Андреевна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работы: МБОУ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СОШ №20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Предмет: английский язык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357562"/>
            <a:ext cx="4357718" cy="3254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/>
              <a:t>Благоприятная атмосфера и безопасность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Хорошее настроение</a:t>
            </a:r>
          </a:p>
          <a:p>
            <a:r>
              <a:rPr lang="ru-RU" dirty="0" smtClean="0"/>
              <a:t>Чистота</a:t>
            </a:r>
          </a:p>
          <a:p>
            <a:r>
              <a:rPr lang="ru-RU" dirty="0" smtClean="0"/>
              <a:t>Свежий воздух</a:t>
            </a:r>
          </a:p>
          <a:p>
            <a:r>
              <a:rPr lang="ru-RU" dirty="0" smtClean="0"/>
              <a:t>Бактерицидный </a:t>
            </a:r>
            <a:r>
              <a:rPr lang="ru-RU" dirty="0" err="1" smtClean="0"/>
              <a:t>рециркулятор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946925"/>
            <a:ext cx="3643338" cy="2732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643050"/>
            <a:ext cx="214314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178595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Одним из главных принципов </a:t>
            </a:r>
            <a:r>
              <a:rPr lang="ru-RU" sz="2800" b="1" dirty="0" err="1" smtClean="0"/>
              <a:t>здоровьесберегающих</a:t>
            </a:r>
            <a:r>
              <a:rPr lang="ru-RU" sz="2800" b="1" dirty="0" smtClean="0"/>
              <a:t> технологий на моих уроках является  </a:t>
            </a:r>
            <a:r>
              <a:rPr lang="ru-RU" sz="2800" b="1" u="sng" dirty="0" smtClean="0"/>
              <a:t>смена </a:t>
            </a:r>
            <a:r>
              <a:rPr lang="ru-RU" sz="2800" b="1" u="sng" dirty="0" smtClean="0"/>
              <a:t>деятельности</a:t>
            </a:r>
            <a:r>
              <a:rPr lang="ru-RU" sz="2800" b="1" dirty="0" smtClean="0"/>
              <a:t>. На </a:t>
            </a:r>
            <a:r>
              <a:rPr lang="ru-RU" sz="2800" b="1" dirty="0" smtClean="0"/>
              <a:t>уроке  время распределяется на говорение, чтение,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письмо </a:t>
            </a:r>
            <a:r>
              <a:rPr lang="ru-RU" sz="2800" b="1" dirty="0" smtClean="0"/>
              <a:t>и </a:t>
            </a:r>
            <a:r>
              <a:rPr lang="ru-RU" sz="2800" b="1" dirty="0" err="1" smtClean="0"/>
              <a:t>аудирование</a:t>
            </a:r>
            <a:r>
              <a:rPr lang="ru-RU" sz="2800" b="1" dirty="0" smtClean="0"/>
              <a:t>. </a:t>
            </a:r>
            <a:endParaRPr lang="ru-RU" sz="2800" b="1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928934"/>
            <a:ext cx="4035401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7496"/>
            <a:ext cx="4126148" cy="3052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8643998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Использование электронных учебных ресурсов, просмотр мультфильмов </a:t>
            </a:r>
            <a:r>
              <a:rPr lang="ru-RU" sz="2800" b="1" dirty="0" smtClean="0"/>
              <a:t>на английском языке, </a:t>
            </a:r>
            <a:r>
              <a:rPr lang="ru-RU" sz="2800" b="1" dirty="0" err="1" smtClean="0"/>
              <a:t>квизы</a:t>
            </a:r>
            <a:r>
              <a:rPr lang="ru-RU" sz="2800" b="1" dirty="0" smtClean="0"/>
              <a:t>,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участие </a:t>
            </a:r>
            <a:r>
              <a:rPr lang="ru-RU" sz="2800" b="1" dirty="0" smtClean="0"/>
              <a:t>в олимпиадах различного уровня.</a:t>
            </a:r>
            <a:endParaRPr lang="ru-RU" sz="2800" b="1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214554"/>
            <a:ext cx="5905541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Физкультминутки и упражнения для профилактики зрительного утомления и снятие напряжения </a:t>
            </a:r>
            <a:br>
              <a:rPr lang="ru-RU" sz="2800" b="1" dirty="0" smtClean="0"/>
            </a:br>
            <a:r>
              <a:rPr lang="ru-RU" sz="2800" b="1" dirty="0" smtClean="0"/>
              <a:t>с мышц предплечья и кистей</a:t>
            </a:r>
            <a:endParaRPr lang="ru-RU" sz="2800" b="1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000240"/>
            <a:ext cx="4641851" cy="2243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https://avatars.mds.yandex.net/i?id=6dfcfdf21e8f612bcbdacdbbd671ffda92bf7821-5179985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286256"/>
            <a:ext cx="3217356" cy="2411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4286256"/>
            <a:ext cx="3214710" cy="2411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Объем домашнего задания в зависимости от количества уроков и времени между ними</a:t>
            </a:r>
            <a:endParaRPr lang="ru-RU" sz="3200" b="1" dirty="0"/>
          </a:p>
        </p:txBody>
      </p:sp>
      <p:pic>
        <p:nvPicPr>
          <p:cNvPr id="3276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71678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675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Тематические уроки: здоровый образ жизни, спорт, активный отдых, профилактика вредных привычек и пропаганда здорового образа жизни</a:t>
            </a:r>
            <a:endParaRPr lang="ru-RU" sz="2800" b="1" dirty="0"/>
          </a:p>
        </p:txBody>
      </p:sp>
      <p:pic>
        <p:nvPicPr>
          <p:cNvPr id="31747" name="Picture 3" descr="C:\Users\v.brovko\Desktop\грамоты, фото стенда\fbc0e175b1b1b9389a0babeac779b89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00240"/>
            <a:ext cx="6792970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36759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Поддержка в трудных ситуациях, развитие интереса к изучаемому предмету</a:t>
            </a:r>
            <a:endParaRPr lang="ru-RU" sz="3200" b="1" dirty="0"/>
          </a:p>
        </p:txBody>
      </p:sp>
      <p:pic>
        <p:nvPicPr>
          <p:cNvPr id="30721" name="Picture 1" descr="C:\Users\v.brovko\Desktop\грамоты, фото стенда\png-transparent-in-home-tutoring-juku-student-school-teacher-student-love-child-readi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428868"/>
            <a:ext cx="4600580" cy="4000504"/>
          </a:xfrm>
          <a:prstGeom prst="rect">
            <a:avLst/>
          </a:prstGeom>
          <a:noFill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143116"/>
            <a:ext cx="2932839" cy="445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</TotalTime>
  <Words>126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Слайд 1</vt:lpstr>
      <vt:lpstr>Благоприятная атмосфера и безопасность</vt:lpstr>
      <vt:lpstr>Одним из главных принципов здоровьесберегающих технологий на моих уроках является  смена деятельности. На уроке  время распределяется на говорение, чтение,  письмо и аудирование. </vt:lpstr>
      <vt:lpstr>Использование электронных учебных ресурсов, просмотр мультфильмов на английском языке, квизы,  участие в олимпиадах различного уровня.</vt:lpstr>
      <vt:lpstr>Физкультминутки и упражнения для профилактики зрительного утомления и снятие напряжения  с мышц предплечья и кистей</vt:lpstr>
      <vt:lpstr>Объем домашнего задания в зависимости от количества уроков и времени между ними</vt:lpstr>
      <vt:lpstr>Тематические уроки: здоровый образ жизни, спорт, активный отдых, профилактика вредных привычек и пропаганда здорового образа жизни</vt:lpstr>
      <vt:lpstr>Поддержка в трудных ситуациях, развитие интереса к изучаемому предмету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Бровко Виталий Анатольевич</dc:creator>
  <cp:lastModifiedBy>v.brovko</cp:lastModifiedBy>
  <cp:revision>12</cp:revision>
  <dcterms:created xsi:type="dcterms:W3CDTF">2025-05-17T16:05:55Z</dcterms:created>
  <dcterms:modified xsi:type="dcterms:W3CDTF">2025-05-17T17:11:06Z</dcterms:modified>
</cp:coreProperties>
</file>