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6" r:id="rId2"/>
    <p:sldId id="261" r:id="rId3"/>
    <p:sldId id="287" r:id="rId4"/>
    <p:sldId id="279" r:id="rId5"/>
    <p:sldId id="278" r:id="rId6"/>
    <p:sldId id="265" r:id="rId7"/>
    <p:sldId id="257" r:id="rId8"/>
    <p:sldId id="277" r:id="rId9"/>
    <p:sldId id="281" r:id="rId10"/>
    <p:sldId id="256" r:id="rId11"/>
    <p:sldId id="268" r:id="rId12"/>
    <p:sldId id="272" r:id="rId13"/>
    <p:sldId id="259" r:id="rId14"/>
    <p:sldId id="269" r:id="rId15"/>
    <p:sldId id="258" r:id="rId16"/>
    <p:sldId id="264" r:id="rId17"/>
    <p:sldId id="280" r:id="rId18"/>
    <p:sldId id="260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35297-F26F-4D53-9460-8C3184D9200E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C8B85A-0B9A-403B-BED2-68A1C5F12F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5091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8B85A-0B9A-403B-BED2-68A1C5F12F0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7446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circl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circl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circl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circl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circl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circl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circl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circl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circl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circl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circl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5000">
    <p:circl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ihi.ru/avtor/evgesa5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1%80%D0%B0%D1%81%D0%BD%D0%BE%D0%B4%D0%B0%D1%80" TargetMode="External"/><Relationship Id="rId5" Type="http://schemas.openxmlformats.org/officeDocument/2006/relationships/hyperlink" Target="https://ru.wikipedia.org/wiki/%D0%9A%D0%B8%D1%80%D0%BF%D0%B8%D0%BB%D0%B8" TargetMode="External"/><Relationship Id="rId4" Type="http://schemas.openxmlformats.org/officeDocument/2006/relationships/hyperlink" Target="https://ru.wikipedia.org/wiki/%D0%9A%D1%83%D0%B1%D0%B0%D0%BD%D0%BE-%D0%9F%D1%80%D0%B8%D0%B0%D0%B7%D0%BE%D0%B2%D1%81%D0%BA%D0%B0%D1%8F_%D0%BD%D0%B8%D0%B7%D0%BC%D0%B5%D0%BD%D0%BD%D0%BE%D1%81%D1%82%D1%8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роительство ангаров город Тимашевск - ООО &quot;Ангастр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2777"/>
            <a:ext cx="8087816" cy="53866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63688" y="566124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Тимашевск -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город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933522010"/>
      </p:ext>
    </p:extLst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5083161" cy="3501008"/>
          </a:xfrm>
          <a:prstGeom prst="rect">
            <a:avLst/>
          </a:prstGeom>
          <a:noFill/>
        </p:spPr>
      </p:pic>
      <p:pic>
        <p:nvPicPr>
          <p:cNvPr id="6" name="Picture 2" descr="https://upload.wikimedia.org/wikipedia/commons/thumb/c/cc/%D0%A2%D0%B8%D0%BC%D0%B0%D1%88%D0%B5%D0%B2%D1%81%D0%BA_0277.jpg/1024px-%D0%A2%D0%B8%D0%BC%D0%B0%D1%88%D0%B5%D0%B2%D1%81%D0%BA_027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747" t="24015" b="27822"/>
          <a:stretch/>
        </p:blipFill>
        <p:spPr bwMode="auto">
          <a:xfrm>
            <a:off x="2195736" y="3933056"/>
            <a:ext cx="6444208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332656"/>
            <a:ext cx="3779912" cy="4114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музей семьи Степановых рассказывает о подвиге матери-героине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Епестинии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Федоровны Степановой, воспитавших девять сыновей, отдавших свои жизни в годы гражданской и Великой Отечественной войн. Открыт в 1970 году. Это одна из Жемчужин Кубани, центр героико-патриотического воспитания. Ни один человек, посетивший музей не остается равнодушным к трагической судьбе матери..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5000">
    <p:circl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55568" y="476672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Епестинии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Федоровны 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Степановой</a:t>
            </a:r>
          </a:p>
        </p:txBody>
      </p:sp>
      <p:pic>
        <p:nvPicPr>
          <p:cNvPr id="5124" name="Picture 4" descr="Тимашевск - мой город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24944"/>
            <a:ext cx="6257304" cy="3672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4092" y="4607620"/>
            <a:ext cx="2090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Аллея Славы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upload.wikimedia.org/wikipedia/commons/thumb/6/6f/%D0%A2%D0%B8%D0%BC%D0%B0%D1%88%D0%B5%D0%B2%D1%81%D0%BA_0281.jpg/1024px-%D0%A2%D0%B8%D0%BC%D0%B0%D1%88%D0%B5%D0%B2%D1%81%D0%BA_028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576" t="4384" r="7934" b="21087"/>
          <a:stretch>
            <a:fillRect/>
          </a:stretch>
        </p:blipFill>
        <p:spPr bwMode="auto">
          <a:xfrm>
            <a:off x="179512" y="188640"/>
            <a:ext cx="5065975" cy="3312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83956882"/>
      </p:ext>
    </p:extLst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upload.wikimedia.org/wikipedia/commons/thumb/8/82/%D0%9F%D0%B0%D0%BC%D1%8F%D1%82%D0%BD%D0%B8%D0%BA_%D1%81%D0%BE%D0%BB%D0%B4%D0%B0%D1%82%D0%B0%D0%BC_%D0%BF%D0%B0%D0%B2%D1%88%D0%B8%D0%BC_%D0%B2%D0%BE_%D0%B2%D1%80%D0%B5%D0%BC%D0%B5%D0%BD%D0%B0_%D0%93%D1%80%D0%B0%D0%B6%D0%B4%D0%B0%D0%BD%D1%81%D0%BA%D0%BE%D0%B9_%D0%B8_%D0%92%D0%B5%D0%BB%D0%B8%D0%BA%D0%BE%D0%B9_%D0%9E%D1%82%D0%B5%D1%87%D0%B5%D1%81%D1%82%D0%B2%D0%B5%D0%BD%D0%BD%D0%BE%D0%B9_%D0%92%D0%BE%D0%B9%D0%BD%D1%8B.jpg/800px-%D0%9F%D0%B0%D0%BC%D1%8F%D1%82%D0%BD%D0%B8%D0%BA_%D1%81%D0%BE%D0%BB%D0%B4%D0%B0%D1%82%D0%B0%D0%BC_%D0%BF%D0%B0%D0%B2%D1%88%D0%B8%D0%BC_%D0%B2%D0%BE_%D0%B2%D1%80%D0%B5%D0%BC%D0%B5%D0%BD%D0%B0_%D0%93%D1%80%D0%B0%D0%B6%D0%B4%D0%B0%D0%BD%D1%81%D0%BA%D0%BE%D0%B9_%D0%B8_%D0%92%D0%B5%D0%BB%D0%B8%D0%BA%D0%BE%D0%B9_%D0%9E%D1%82%D0%B5%D1%87%D0%B5%D1%81%D1%82%D0%B2%D0%B5%D0%BD%D0%BD%D0%BE%D0%B9_%D0%92%D0%BE%D0%B9%D0%BD%D1%8B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661" t="3266" r="3732" b="3258"/>
          <a:stretch/>
        </p:blipFill>
        <p:spPr bwMode="auto">
          <a:xfrm>
            <a:off x="251520" y="188640"/>
            <a:ext cx="3816424" cy="54006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48" y="540060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солдатам, павшим во времена Гражданской и Великой Отечественной Войны</a:t>
            </a:r>
          </a:p>
        </p:txBody>
      </p:sp>
      <p:pic>
        <p:nvPicPr>
          <p:cNvPr id="6148" name="Picture 4" descr="https://upload.wikimedia.org/wikipedia/commons/thumb/5/50/%D0%9F%D0%B0%D0%BC%D1%8F%D1%82%D0%BD%D1%8B%D0%B9_%D0%B7%D0%BD%D0%B0%D0%BA_%D0%BD%D0%B0_%D0%90%D0%BB%D0%BB%D0%B5%D0%B5_%D0%BF%D0%B0%D0%BC%D1%8F%D1%82%D0%B8_%D0%B3%D0%B5%D1%80%D0%BE%D0%B5%D0%B2-%D0%BF%D0%BE%D0%B3%D1%80%D0%B0%D0%BD%D0%B8%D1%87%D0%BD%D0%B8%D0%BA%D0%BE%D0%B2_%28%D0%A2%D0%B8%D0%BC%D0%B0%D1%88%D0%B5%D0%B2%D1%81%D0%BA%29.jpg/1024px-%D0%9F%D0%B0%D0%BC%D1%8F%D1%82%D0%BD%D1%8B%D0%B9_%D0%B7%D0%BD%D0%B0%D0%BA_%D0%BD%D0%B0_%D0%90%D0%BB%D0%BB%D0%B5%D0%B5_%D0%BF%D0%B0%D0%BC%D1%8F%D1%82%D0%B8_%D0%B3%D0%B5%D1%80%D0%BE%D0%B5%D0%B2-%D0%BF%D0%BE%D0%B3%D1%80%D0%B0%D0%BD%D0%B8%D1%87%D0%BD%D0%B8%D0%BA%D0%BE%D0%B2_%28%D0%A2%D0%B8%D0%BC%D0%B0%D1%88%D0%B5%D0%B2%D1%81%D0%BA%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348880"/>
            <a:ext cx="4608513" cy="38164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55976" y="836712"/>
            <a:ext cx="4104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На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Аллее памяти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героев-пограничников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8954508"/>
      </p:ext>
    </p:extLst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396044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Памятник казачьему генералу И. Д. 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Попко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участнику Кавказской, Крымской и Русско-турецкой (1877—1878) войн установлен в Тимашевске, на его родине. Это первый в России памятник легендарному казаку. Иван 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Демидович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являлся и автором книг с художественным описанием военной жизни, быта и нравов населения Кавказа и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ряда обширных исследований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истории казачества.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Ð¤Ð¾ÑÐ¾Ð³ÑÐ°ÑÐ¸Ñ Ð´Ð¾ÑÑÐ¾Ð¿ÑÐ¸Ð¼ÐµÑÐ°ÑÐµÐ»ÑÐ½Ð¾ÑÑÐ¸ ÐÐ°Ð¼ÑÑÐ½Ð¸Ðº Ð. Ð. ÐÐ¾Ð¿ÐºÐ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8568" y="476672"/>
            <a:ext cx="4665920" cy="621358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Тимашёвск — Википед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90" y="260648"/>
            <a:ext cx="8325074" cy="5328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79912" y="5877272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Часовня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7570700"/>
      </p:ext>
    </p:extLst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 descr="ÐÐ°Ð²ÐµÑÑÐµÐ½Ð¸Ñ ÑÑÐ°Ð¼Ð¾Ð² ÐÑÑÐ¾Ð²ÑÐºÐ¾Ð³Ð¾ Ð¼Ð¾Ð½Ð°ÑÑÑÑÑ Ð² Ð¢Ð¸Ð¼Ð°ÑÐµÐ²ÑÐºÐµ ÐÑÐ°ÑÐ½Ð¾Ð´Ð°ÑÑÐºÐ¾Ð³Ð¾ ÐºÑÐ°Ñ. Ð¤Ð¾ÑÐ¾Ð³ÑÐ°ÑÐ¸Ñ."/>
          <p:cNvPicPr>
            <a:picLocks noChangeAspect="1" noChangeArrowheads="1"/>
          </p:cNvPicPr>
          <p:nvPr/>
        </p:nvPicPr>
        <p:blipFill>
          <a:blip r:embed="rId3" cstate="print"/>
          <a:srcRect l="11413" t="9722" r="11413"/>
          <a:stretch>
            <a:fillRect/>
          </a:stretch>
        </p:blipFill>
        <p:spPr bwMode="auto">
          <a:xfrm>
            <a:off x="971600" y="1484784"/>
            <a:ext cx="7344816" cy="504056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59632" y="188640"/>
            <a:ext cx="75272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Свято-Духов мужской монастырь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 Су-215-50 – памятник.  Установлен в 1977 году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Ð¤Ð¾ÑÐ¾Ð³ÑÐ°ÑÐ¸Ñ Ð´Ð¾ÑÑÐ¾Ð¿ÑÐ¸Ð¼ÐµÑÐ°ÑÐµÐ»ÑÐ½Ð¾ÑÑÐ¸ ÐÐ°Ð¼ÑÑÐ½Ð¸Ðº ÐÐ¾ÐºÐ¾Ð¼Ð¾ÑÐ¸Ð² Ð¡Ð£ 215-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28419"/>
            <a:ext cx="8496944" cy="516893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Тимашевск, парк ПКиО. Улица Красная. Информация о достопримечательности,  фотографии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385" b="14836"/>
          <a:stretch/>
        </p:blipFill>
        <p:spPr bwMode="auto">
          <a:xfrm>
            <a:off x="251520" y="260648"/>
            <a:ext cx="5207259" cy="35010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Тимашевск. Центр города. - YouTub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12976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84168" y="980728"/>
            <a:ext cx="259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парк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«Изюминка»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90" y="4912666"/>
            <a:ext cx="4573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Любимое место нашей детворы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3096773"/>
      </p:ext>
    </p:extLst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335846"/>
            <a:ext cx="4572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Красив наш Тимашевск!</a:t>
            </a:r>
          </a:p>
          <a:p>
            <a:pPr fontAlgn="base"/>
            <a:r>
              <a:rPr lang="ru-RU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Евгения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Ступакова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Красив наш Тимашевск! И с каждым годом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Пестреют клумбы у дорог его,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Растут дома. Под ясным небосводом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Царит в нём мир, спокойствие, добро.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По-прежнему приветлив он с гостями,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Становится всё краше и светлей,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радует нас добрыми вестями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 мирное теченье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Кирпилей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Фонтан "Шутиха" брызгами играет,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Пронзает воздух водною стрелой,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струями детишек омывает.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Ах, мне в нём окунуться б с головой!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храмы белоснежные встречают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Всех жителей под звон колоколов,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будто город наш благословляют,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Даруя очищенье и любовь.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32497" y="296733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4324853"/>
      </p:ext>
    </p:extLst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stihi.ru/pics/2014/06/15/4359.jpg"/>
          <p:cNvPicPr>
            <a:picLocks noChangeAspect="1" noChangeArrowheads="1"/>
          </p:cNvPicPr>
          <p:nvPr/>
        </p:nvPicPr>
        <p:blipFill>
          <a:blip r:embed="rId3" cstate="print"/>
          <a:srcRect b="6665"/>
          <a:stretch>
            <a:fillRect/>
          </a:stretch>
        </p:blipFill>
        <p:spPr bwMode="auto">
          <a:xfrm>
            <a:off x="317103" y="188640"/>
            <a:ext cx="8431361" cy="51845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5517232"/>
            <a:ext cx="78470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расположен на равнинной части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Кубано-Приазовская низменность"/>
              </a:rPr>
              <a:t>Кубано-Приазовской низменности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берегах реки 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 tooltip="Кирпили"/>
              </a:rPr>
              <a:t>Кирпили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Находится в 68 км к северу от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Краснодар"/>
              </a:rPr>
              <a:t>Краснодара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Тимашевский район | Краснодарь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312"/>
            <a:ext cx="5569062" cy="31726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upload.wikimedia.org/wikipedia/commons/thumb/a/a3/%D0%A2%D0%B8%D0%BC%D0%B0%D1%88%D0%B5%D0%B2%D1%81%D0%BA_0297.jpg/1024px-%D0%A2%D0%B8%D0%BC%D0%B0%D1%88%D0%B5%D0%B2%D1%81%D0%BA_029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352"/>
          <a:stretch/>
        </p:blipFill>
        <p:spPr bwMode="auto">
          <a:xfrm>
            <a:off x="3779912" y="3501008"/>
            <a:ext cx="5095505" cy="31207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82034" y="188640"/>
            <a:ext cx="3830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«Администрации района»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4941168"/>
            <a:ext cx="30162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здание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«Почты России»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6912948"/>
      </p:ext>
    </p:extLst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Помещение, 172.2 м² в цоколе здания пао Сбербан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668011" cy="35010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Межрайонная инспекция ФНС России № 10 по Краснодарскому краю | ФНС России |  23 Краснодарский край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621"/>
          <a:stretch>
            <a:fillRect/>
          </a:stretch>
        </p:blipFill>
        <p:spPr bwMode="auto">
          <a:xfrm>
            <a:off x="4139952" y="3789040"/>
            <a:ext cx="4716016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620688"/>
            <a:ext cx="3996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«Сбербанка России»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5157192"/>
            <a:ext cx="31395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«Федеральной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налоговой службы»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3415226"/>
      </p:ext>
    </p:extLst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Тимашевс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33" y="260648"/>
            <a:ext cx="8582247" cy="4464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5013176"/>
            <a:ext cx="8133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Здание, где издается наша местная газета «Знамя труда».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716911"/>
      </p:ext>
    </p:extLst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upload.wikimedia.org/wikipedia/commons/thumb/8/8d/%D0%A0%D0%B0%D0%B9%D0%BE%D0%BD%D0%BD%D1%8B%D0%B9_%D0%94%D0%BE%D0%BC_%D0%BA%D1%83%D0%BB%D1%8C%D1%82%D1%83%D1%80%D1%8B_%28%D0%A2%D0%B8%D0%BC%D0%B0%D1%88%D0%B5%D0%B2%D1%81%D0%BA%29.jpg/1280px-%D0%A0%D0%B0%D0%B9%D0%BE%D0%BD%D0%BD%D1%8B%D0%B9_%D0%94%D0%BE%D0%BC_%D0%BA%D1%83%D0%BB%D1%8C%D1%82%D1%83%D1%80%D1%8B_%28%D0%A2%D0%B8%D0%BC%D0%B0%D1%88%D0%B5%D0%B2%D1%81%D0%BA%2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3035"/>
          <a:stretch/>
        </p:blipFill>
        <p:spPr bwMode="auto">
          <a:xfrm>
            <a:off x="251520" y="332656"/>
            <a:ext cx="8640960" cy="4392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5229200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Дом культуры имени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В.М.Толстых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ºÐ°ÑÑÐ¸Ð½ÐºÐ¸ ÑÐ¸Ð¼Ð°ÑÐµÐ²Ñ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4499744" cy="3284984"/>
          </a:xfrm>
          <a:prstGeom prst="rect">
            <a:avLst/>
          </a:prstGeom>
          <a:noFill/>
        </p:spPr>
      </p:pic>
      <p:pic>
        <p:nvPicPr>
          <p:cNvPr id="3074" name="Picture 2" descr="https://upload.wikimedia.org/wikipedia/commons/thumb/3/3a/%D0%A2%D0%B8%D0%BC%D0%B0%D1%88%D0%B5%D0%B2%D1%81%D0%BA_0299.jpg/1024px-%D0%A2%D0%B8%D0%BC%D0%B0%D1%88%D0%B5%D0%B2%D1%81%D0%BA_029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62" r="21283" b="27822"/>
          <a:stretch>
            <a:fillRect/>
          </a:stretch>
        </p:blipFill>
        <p:spPr bwMode="auto">
          <a:xfrm>
            <a:off x="4716016" y="3573016"/>
            <a:ext cx="4104456" cy="3020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221088"/>
            <a:ext cx="2710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Кинотеатр «Заря»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97152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школа.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Детская художественная школа, дополнительное образование, Интернациональная  ул., 21, Тимашевск, Россия — Яндекс.Карт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029"/>
          <a:stretch>
            <a:fillRect/>
          </a:stretch>
        </p:blipFill>
        <p:spPr bwMode="auto">
          <a:xfrm>
            <a:off x="323528" y="260648"/>
            <a:ext cx="5010851" cy="3456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ТВОЙ СТОК - купите сток оптом в Тимашевске недорого, доставка стокового  товара до тимашевска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500" t="26269" r="19213" b="17143"/>
          <a:stretch/>
        </p:blipFill>
        <p:spPr bwMode="auto">
          <a:xfrm>
            <a:off x="4860032" y="3933056"/>
            <a:ext cx="3974487" cy="2761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56558" y="476672"/>
            <a:ext cx="33999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художественная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школа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5028460"/>
      </p:ext>
    </p:extLst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МАУ ДО «Центр творчества „Пирамида“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920" y="2564904"/>
            <a:ext cx="5183560" cy="40763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Подольск, Ленина проспект дом 142. офисное здание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245" r="18122" b="22336"/>
          <a:stretch/>
        </p:blipFill>
        <p:spPr bwMode="auto">
          <a:xfrm>
            <a:off x="323528" y="188640"/>
            <a:ext cx="3742603" cy="28233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87884" y="1305010"/>
            <a:ext cx="3877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«Дома творчества»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8698579"/>
      </p:ext>
    </p:extLst>
  </p:cSld>
  <p:clrMapOvr>
    <a:masterClrMapping/>
  </p:clrMapOvr>
  <p:transition spd="slow" advClick="0" advTm="15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248</Words>
  <Application>Microsoft Office PowerPoint</Application>
  <PresentationFormat>Экран (4:3)</PresentationFormat>
  <Paragraphs>36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Паровоз Су-215-50 – памятник.  Установлен в 1977 году.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Саня</dc:creator>
  <cp:lastModifiedBy>Windows User</cp:lastModifiedBy>
  <cp:revision>28</cp:revision>
  <dcterms:created xsi:type="dcterms:W3CDTF">2019-03-10T16:31:02Z</dcterms:created>
  <dcterms:modified xsi:type="dcterms:W3CDTF">2022-03-22T08:20:21Z</dcterms:modified>
</cp:coreProperties>
</file>