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</p:sldMasterIdLst>
  <p:sldIdLst>
    <p:sldId id="256" r:id="rId12"/>
    <p:sldId id="260" r:id="rId13"/>
    <p:sldId id="265" r:id="rId14"/>
    <p:sldId id="278" r:id="rId15"/>
    <p:sldId id="311" r:id="rId16"/>
    <p:sldId id="275" r:id="rId17"/>
    <p:sldId id="258" r:id="rId18"/>
    <p:sldId id="306" r:id="rId19"/>
    <p:sldId id="307" r:id="rId20"/>
    <p:sldId id="308" r:id="rId21"/>
    <p:sldId id="309" r:id="rId22"/>
    <p:sldId id="310" r:id="rId23"/>
    <p:sldId id="313" r:id="rId24"/>
    <p:sldId id="314" r:id="rId25"/>
    <p:sldId id="315" r:id="rId26"/>
    <p:sldId id="316" r:id="rId27"/>
    <p:sldId id="267" r:id="rId28"/>
    <p:sldId id="26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312" r:id="rId37"/>
    <p:sldId id="264" r:id="rId38"/>
    <p:sldId id="270" r:id="rId39"/>
    <p:sldId id="269" r:id="rId40"/>
    <p:sldId id="301" r:id="rId41"/>
    <p:sldId id="302" r:id="rId42"/>
    <p:sldId id="303" r:id="rId43"/>
    <p:sldId id="259" r:id="rId44"/>
    <p:sldId id="271" r:id="rId45"/>
    <p:sldId id="304" r:id="rId46"/>
    <p:sldId id="276" r:id="rId4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5C0"/>
    <a:srgbClr val="000F4E"/>
    <a:srgbClr val="7699C0"/>
    <a:srgbClr val="D1DDEA"/>
    <a:srgbClr val="DBE9F1"/>
    <a:srgbClr val="D2D8E6"/>
    <a:srgbClr val="E1E5EE"/>
    <a:srgbClr val="669900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D3E0C6-BC07-4E7B-9630-E75938F894C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E1068EA-6DE5-4FE4-9F58-61C4E982EFC6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800" dirty="0">
              <a:solidFill>
                <a:schemeClr val="bg1">
                  <a:lumMod val="50000"/>
                </a:schemeClr>
              </a:solidFill>
            </a:rPr>
            <a:t>Ущерб</a:t>
          </a:r>
        </a:p>
      </dgm:t>
    </dgm:pt>
    <dgm:pt modelId="{B7ADB371-3D83-461C-9DF3-FE0A3401C435}" type="parTrans" cxnId="{42954EE0-ECCC-41D2-B066-17C9206E84CF}">
      <dgm:prSet/>
      <dgm:spPr/>
      <dgm:t>
        <a:bodyPr/>
        <a:lstStyle/>
        <a:p>
          <a:endParaRPr lang="ru-RU"/>
        </a:p>
      </dgm:t>
    </dgm:pt>
    <dgm:pt modelId="{09954DE8-F57A-41A8-A609-ADD2EF62875D}" type="sibTrans" cxnId="{42954EE0-ECCC-41D2-B066-17C9206E84CF}">
      <dgm:prSet/>
      <dgm:spPr/>
      <dgm:t>
        <a:bodyPr/>
        <a:lstStyle/>
        <a:p>
          <a:endParaRPr lang="ru-RU"/>
        </a:p>
      </dgm:t>
    </dgm:pt>
    <dgm:pt modelId="{DD1844AA-6583-4D8A-A415-1FBF75C17BE1}">
      <dgm:prSet phldrT="[Текст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dirty="0"/>
            <a:t>Осознаваемый</a:t>
          </a:r>
        </a:p>
      </dgm:t>
    </dgm:pt>
    <dgm:pt modelId="{6236C585-2599-49E9-93FA-E1FC1D400C0D}" type="parTrans" cxnId="{ADD4D898-FAA1-45AC-97D6-683775B3908B}">
      <dgm:prSet/>
      <dgm:spPr/>
      <dgm:t>
        <a:bodyPr/>
        <a:lstStyle/>
        <a:p>
          <a:endParaRPr lang="ru-RU"/>
        </a:p>
      </dgm:t>
    </dgm:pt>
    <dgm:pt modelId="{90DFAED2-89EE-4263-89EF-4BF6543E8544}" type="sibTrans" cxnId="{ADD4D898-FAA1-45AC-97D6-683775B3908B}">
      <dgm:prSet/>
      <dgm:spPr/>
      <dgm:t>
        <a:bodyPr/>
        <a:lstStyle/>
        <a:p>
          <a:endParaRPr lang="ru-RU"/>
        </a:p>
      </dgm:t>
    </dgm:pt>
    <dgm:pt modelId="{D6A5246E-93F3-49D1-ADE2-88810CB16457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Систематический</a:t>
          </a:r>
        </a:p>
      </dgm:t>
    </dgm:pt>
    <dgm:pt modelId="{C9FDD034-DE5B-4B3F-AC75-0F5A95AA76F5}" type="parTrans" cxnId="{09ED57C9-8602-4AAC-AFCD-2A347A3E5BD8}">
      <dgm:prSet/>
      <dgm:spPr/>
      <dgm:t>
        <a:bodyPr/>
        <a:lstStyle/>
        <a:p>
          <a:endParaRPr lang="ru-RU"/>
        </a:p>
      </dgm:t>
    </dgm:pt>
    <dgm:pt modelId="{3D31884F-52E0-4331-BD24-3CC1DE4600A4}" type="sibTrans" cxnId="{09ED57C9-8602-4AAC-AFCD-2A347A3E5BD8}">
      <dgm:prSet/>
      <dgm:spPr/>
      <dgm:t>
        <a:bodyPr/>
        <a:lstStyle/>
        <a:p>
          <a:endParaRPr lang="ru-RU"/>
        </a:p>
      </dgm:t>
    </dgm:pt>
    <dgm:pt modelId="{1A56A167-013A-45D7-B514-6EEA5A943A09}" type="pres">
      <dgm:prSet presAssocID="{4DD3E0C6-BC07-4E7B-9630-E75938F894C4}" presName="Name0" presStyleCnt="0">
        <dgm:presLayoutVars>
          <dgm:dir/>
          <dgm:animLvl val="lvl"/>
          <dgm:resizeHandles val="exact"/>
        </dgm:presLayoutVars>
      </dgm:prSet>
      <dgm:spPr/>
    </dgm:pt>
    <dgm:pt modelId="{0E2AC492-067F-47DC-A761-01145940AC42}" type="pres">
      <dgm:prSet presAssocID="{DE1068EA-6DE5-4FE4-9F58-61C4E982EFC6}" presName="Name8" presStyleCnt="0"/>
      <dgm:spPr/>
    </dgm:pt>
    <dgm:pt modelId="{EF3115B6-5902-44AE-963E-07DB05E4BC61}" type="pres">
      <dgm:prSet presAssocID="{DE1068EA-6DE5-4FE4-9F58-61C4E982EFC6}" presName="level" presStyleLbl="node1" presStyleIdx="0" presStyleCnt="3" custScaleX="101099" custScaleY="940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01B59-0330-4A30-B7DA-79108E81FCF9}" type="pres">
      <dgm:prSet presAssocID="{DE1068EA-6DE5-4FE4-9F58-61C4E982EFC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440F0-6D62-409F-9809-190BDACFCA55}" type="pres">
      <dgm:prSet presAssocID="{DD1844AA-6583-4D8A-A415-1FBF75C17BE1}" presName="Name8" presStyleCnt="0"/>
      <dgm:spPr/>
    </dgm:pt>
    <dgm:pt modelId="{DE6E96BB-15F3-4E1B-8936-D994DBF73617}" type="pres">
      <dgm:prSet presAssocID="{DD1844AA-6583-4D8A-A415-1FBF75C17BE1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291BCE-763F-4FFC-A36C-E08217A122AE}" type="pres">
      <dgm:prSet presAssocID="{DD1844AA-6583-4D8A-A415-1FBF75C17B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9154A-159A-4CA1-9060-5564A2012EC3}" type="pres">
      <dgm:prSet presAssocID="{D6A5246E-93F3-49D1-ADE2-88810CB16457}" presName="Name8" presStyleCnt="0"/>
      <dgm:spPr/>
    </dgm:pt>
    <dgm:pt modelId="{2133FBA5-7086-4138-A732-2771B6344993}" type="pres">
      <dgm:prSet presAssocID="{D6A5246E-93F3-49D1-ADE2-88810CB16457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F85C7-8F8A-484B-9E12-1854F28B7A6C}" type="pres">
      <dgm:prSet presAssocID="{D6A5246E-93F3-49D1-ADE2-88810CB1645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D4D898-FAA1-45AC-97D6-683775B3908B}" srcId="{4DD3E0C6-BC07-4E7B-9630-E75938F894C4}" destId="{DD1844AA-6583-4D8A-A415-1FBF75C17BE1}" srcOrd="1" destOrd="0" parTransId="{6236C585-2599-49E9-93FA-E1FC1D400C0D}" sibTransId="{90DFAED2-89EE-4263-89EF-4BF6543E8544}"/>
    <dgm:cxn modelId="{4B445959-332B-46DD-AB66-30980E1DE368}" type="presOf" srcId="{DE1068EA-6DE5-4FE4-9F58-61C4E982EFC6}" destId="{EF3115B6-5902-44AE-963E-07DB05E4BC61}" srcOrd="0" destOrd="0" presId="urn:microsoft.com/office/officeart/2005/8/layout/pyramid1"/>
    <dgm:cxn modelId="{9BB0A0B1-45A9-4306-9C05-CE7A36034FB6}" type="presOf" srcId="{DD1844AA-6583-4D8A-A415-1FBF75C17BE1}" destId="{C2291BCE-763F-4FFC-A36C-E08217A122AE}" srcOrd="1" destOrd="0" presId="urn:microsoft.com/office/officeart/2005/8/layout/pyramid1"/>
    <dgm:cxn modelId="{42954EE0-ECCC-41D2-B066-17C9206E84CF}" srcId="{4DD3E0C6-BC07-4E7B-9630-E75938F894C4}" destId="{DE1068EA-6DE5-4FE4-9F58-61C4E982EFC6}" srcOrd="0" destOrd="0" parTransId="{B7ADB371-3D83-461C-9DF3-FE0A3401C435}" sibTransId="{09954DE8-F57A-41A8-A609-ADD2EF62875D}"/>
    <dgm:cxn modelId="{4D1B4A31-03A1-4CC2-82B2-DFAD639F3CD7}" type="presOf" srcId="{DD1844AA-6583-4D8A-A415-1FBF75C17BE1}" destId="{DE6E96BB-15F3-4E1B-8936-D994DBF73617}" srcOrd="0" destOrd="0" presId="urn:microsoft.com/office/officeart/2005/8/layout/pyramid1"/>
    <dgm:cxn modelId="{EAEB7BBE-0598-482B-B9E5-49FD3776CD1E}" type="presOf" srcId="{DE1068EA-6DE5-4FE4-9F58-61C4E982EFC6}" destId="{D4401B59-0330-4A30-B7DA-79108E81FCF9}" srcOrd="1" destOrd="0" presId="urn:microsoft.com/office/officeart/2005/8/layout/pyramid1"/>
    <dgm:cxn modelId="{09ED57C9-8602-4AAC-AFCD-2A347A3E5BD8}" srcId="{4DD3E0C6-BC07-4E7B-9630-E75938F894C4}" destId="{D6A5246E-93F3-49D1-ADE2-88810CB16457}" srcOrd="2" destOrd="0" parTransId="{C9FDD034-DE5B-4B3F-AC75-0F5A95AA76F5}" sibTransId="{3D31884F-52E0-4331-BD24-3CC1DE4600A4}"/>
    <dgm:cxn modelId="{B4F946E2-9207-4DA6-8AA6-CB3BB38FD5F7}" type="presOf" srcId="{D6A5246E-93F3-49D1-ADE2-88810CB16457}" destId="{2133FBA5-7086-4138-A732-2771B6344993}" srcOrd="0" destOrd="0" presId="urn:microsoft.com/office/officeart/2005/8/layout/pyramid1"/>
    <dgm:cxn modelId="{08375CF5-7A0D-4233-B75B-A78EAE45C675}" type="presOf" srcId="{D6A5246E-93F3-49D1-ADE2-88810CB16457}" destId="{274F85C7-8F8A-484B-9E12-1854F28B7A6C}" srcOrd="1" destOrd="0" presId="urn:microsoft.com/office/officeart/2005/8/layout/pyramid1"/>
    <dgm:cxn modelId="{6B5D9771-DA03-4106-980E-BFF2CE20801F}" type="presOf" srcId="{4DD3E0C6-BC07-4E7B-9630-E75938F894C4}" destId="{1A56A167-013A-45D7-B514-6EEA5A943A09}" srcOrd="0" destOrd="0" presId="urn:microsoft.com/office/officeart/2005/8/layout/pyramid1"/>
    <dgm:cxn modelId="{8D7C9C5A-14A1-4E72-AD4B-8E9DC77E316A}" type="presParOf" srcId="{1A56A167-013A-45D7-B514-6EEA5A943A09}" destId="{0E2AC492-067F-47DC-A761-01145940AC42}" srcOrd="0" destOrd="0" presId="urn:microsoft.com/office/officeart/2005/8/layout/pyramid1"/>
    <dgm:cxn modelId="{CFD60F68-F111-4026-AF2C-79574F8A04A7}" type="presParOf" srcId="{0E2AC492-067F-47DC-A761-01145940AC42}" destId="{EF3115B6-5902-44AE-963E-07DB05E4BC61}" srcOrd="0" destOrd="0" presId="urn:microsoft.com/office/officeart/2005/8/layout/pyramid1"/>
    <dgm:cxn modelId="{9E34461D-6A4F-40E9-8A9C-E5D022006972}" type="presParOf" srcId="{0E2AC492-067F-47DC-A761-01145940AC42}" destId="{D4401B59-0330-4A30-B7DA-79108E81FCF9}" srcOrd="1" destOrd="0" presId="urn:microsoft.com/office/officeart/2005/8/layout/pyramid1"/>
    <dgm:cxn modelId="{3F8042B7-C4A5-420A-8909-21CCF185CE4A}" type="presParOf" srcId="{1A56A167-013A-45D7-B514-6EEA5A943A09}" destId="{1D7440F0-6D62-409F-9809-190BDACFCA55}" srcOrd="1" destOrd="0" presId="urn:microsoft.com/office/officeart/2005/8/layout/pyramid1"/>
    <dgm:cxn modelId="{2B0AA589-CAE5-4A6B-BAEE-471C1DF1D701}" type="presParOf" srcId="{1D7440F0-6D62-409F-9809-190BDACFCA55}" destId="{DE6E96BB-15F3-4E1B-8936-D994DBF73617}" srcOrd="0" destOrd="0" presId="urn:microsoft.com/office/officeart/2005/8/layout/pyramid1"/>
    <dgm:cxn modelId="{09F8A32E-A5C2-4555-B32F-7A1946B1A3B8}" type="presParOf" srcId="{1D7440F0-6D62-409F-9809-190BDACFCA55}" destId="{C2291BCE-763F-4FFC-A36C-E08217A122AE}" srcOrd="1" destOrd="0" presId="urn:microsoft.com/office/officeart/2005/8/layout/pyramid1"/>
    <dgm:cxn modelId="{0E77B37F-82A9-4D27-93A9-E27A7BE32D7F}" type="presParOf" srcId="{1A56A167-013A-45D7-B514-6EEA5A943A09}" destId="{B3E9154A-159A-4CA1-9060-5564A2012EC3}" srcOrd="2" destOrd="0" presId="urn:microsoft.com/office/officeart/2005/8/layout/pyramid1"/>
    <dgm:cxn modelId="{155E2C9F-78FE-48B7-B945-409D4C3A9060}" type="presParOf" srcId="{B3E9154A-159A-4CA1-9060-5564A2012EC3}" destId="{2133FBA5-7086-4138-A732-2771B6344993}" srcOrd="0" destOrd="0" presId="urn:microsoft.com/office/officeart/2005/8/layout/pyramid1"/>
    <dgm:cxn modelId="{B568B93D-AE52-4D69-BD1D-1253B85C7E50}" type="presParOf" srcId="{B3E9154A-159A-4CA1-9060-5564A2012EC3}" destId="{274F85C7-8F8A-484B-9E12-1854F28B7A6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304550-7D6B-4C32-AC4F-26308B4D2506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094990AF-F8E3-4C41-BAC2-BB7B43CD6896}">
      <dgm:prSet phldrT="[Текст]"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Физический</a:t>
          </a:r>
        </a:p>
      </dgm:t>
    </dgm:pt>
    <dgm:pt modelId="{039C11D0-F5A9-4B83-BC39-42BBE410F526}" type="parTrans" cxnId="{FFAF47A9-EC07-48AF-BFBA-A900B98241AD}">
      <dgm:prSet/>
      <dgm:spPr/>
      <dgm:t>
        <a:bodyPr/>
        <a:lstStyle/>
        <a:p>
          <a:endParaRPr lang="ru-RU"/>
        </a:p>
      </dgm:t>
    </dgm:pt>
    <dgm:pt modelId="{7C2640E0-0D2F-4824-8489-D78FC19975B0}" type="sibTrans" cxnId="{FFAF47A9-EC07-48AF-BFBA-A900B98241AD}">
      <dgm:prSet/>
      <dgm:spPr/>
      <dgm:t>
        <a:bodyPr/>
        <a:lstStyle/>
        <a:p>
          <a:endParaRPr lang="ru-RU"/>
        </a:p>
      </dgm:t>
    </dgm:pt>
    <dgm:pt modelId="{C912B006-B0DC-4FA1-BDC8-7AC3392D3E12}">
      <dgm:prSet phldrT="[Текст]"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Вербальный</a:t>
          </a:r>
        </a:p>
      </dgm:t>
    </dgm:pt>
    <dgm:pt modelId="{7DF8010C-6603-43F6-B644-6ED856C62C99}" type="parTrans" cxnId="{356A93F2-A447-49A8-83D7-C96BC0DB16D2}">
      <dgm:prSet/>
      <dgm:spPr/>
      <dgm:t>
        <a:bodyPr/>
        <a:lstStyle/>
        <a:p>
          <a:endParaRPr lang="ru-RU"/>
        </a:p>
      </dgm:t>
    </dgm:pt>
    <dgm:pt modelId="{A4C4D261-691E-4FC3-9E9D-EE9B1E503185}" type="sibTrans" cxnId="{356A93F2-A447-49A8-83D7-C96BC0DB16D2}">
      <dgm:prSet/>
      <dgm:spPr/>
      <dgm:t>
        <a:bodyPr/>
        <a:lstStyle/>
        <a:p>
          <a:endParaRPr lang="ru-RU"/>
        </a:p>
      </dgm:t>
    </dgm:pt>
    <dgm:pt modelId="{2CBEA62E-585A-48E7-BBE1-01F2F7CE9A44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Социально-психологический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338EDF-C29D-4DB9-979F-784B3C411C67}" type="parTrans" cxnId="{35D1301B-A116-48BD-8608-28D4D1AE057A}">
      <dgm:prSet/>
      <dgm:spPr/>
      <dgm:t>
        <a:bodyPr/>
        <a:lstStyle/>
        <a:p>
          <a:endParaRPr lang="ru-RU"/>
        </a:p>
      </dgm:t>
    </dgm:pt>
    <dgm:pt modelId="{DC378DF9-0B2E-421A-9553-FCEECBC133ED}" type="sibTrans" cxnId="{35D1301B-A116-48BD-8608-28D4D1AE057A}">
      <dgm:prSet/>
      <dgm:spPr/>
      <dgm:t>
        <a:bodyPr/>
        <a:lstStyle/>
        <a:p>
          <a:endParaRPr lang="ru-RU"/>
        </a:p>
      </dgm:t>
    </dgm:pt>
    <dgm:pt modelId="{629357F9-A6BC-4F2D-AF03-CE060B052C11}">
      <dgm:prSet phldrT="[Текст]"/>
      <dgm:spPr/>
      <dgm:t>
        <a:bodyPr/>
        <a:lstStyle/>
        <a:p>
          <a:r>
            <a:rPr lang="ru-RU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Кибербуллинг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3DBD7C-9001-4A38-9D40-F0F7782A136C}" type="parTrans" cxnId="{8EE11F37-F9FC-4EE6-B489-DA9D5A8BF48F}">
      <dgm:prSet/>
      <dgm:spPr/>
      <dgm:t>
        <a:bodyPr/>
        <a:lstStyle/>
        <a:p>
          <a:endParaRPr lang="ru-RU"/>
        </a:p>
      </dgm:t>
    </dgm:pt>
    <dgm:pt modelId="{FC758B9D-B0E2-499F-9005-55148A82B519}" type="sibTrans" cxnId="{8EE11F37-F9FC-4EE6-B489-DA9D5A8BF48F}">
      <dgm:prSet/>
      <dgm:spPr/>
      <dgm:t>
        <a:bodyPr/>
        <a:lstStyle/>
        <a:p>
          <a:endParaRPr lang="ru-RU"/>
        </a:p>
      </dgm:t>
    </dgm:pt>
    <dgm:pt modelId="{9CCED518-BEED-40D6-BAE6-99DF88173638}" type="pres">
      <dgm:prSet presAssocID="{AB304550-7D6B-4C32-AC4F-26308B4D250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04EB79-BA10-4FC7-AA94-F2668050B991}" type="pres">
      <dgm:prSet presAssocID="{094990AF-F8E3-4C41-BAC2-BB7B43CD689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2ED02-ECB9-4F4C-86DE-F7D63E0ED1D8}" type="pres">
      <dgm:prSet presAssocID="{7C2640E0-0D2F-4824-8489-D78FC19975B0}" presName="sibTrans" presStyleCnt="0"/>
      <dgm:spPr/>
    </dgm:pt>
    <dgm:pt modelId="{F26872AB-1677-4EDF-86C8-C9163C93AE42}" type="pres">
      <dgm:prSet presAssocID="{C912B006-B0DC-4FA1-BDC8-7AC3392D3E1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2EBCE-EAC1-4AA5-833A-39647E863E48}" type="pres">
      <dgm:prSet presAssocID="{A4C4D261-691E-4FC3-9E9D-EE9B1E503185}" presName="sibTrans" presStyleCnt="0"/>
      <dgm:spPr/>
    </dgm:pt>
    <dgm:pt modelId="{72AFF3AE-4599-428E-AA77-7DD9020F6C96}" type="pres">
      <dgm:prSet presAssocID="{2CBEA62E-585A-48E7-BBE1-01F2F7CE9A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2505D-056F-4663-AB4E-D26173078579}" type="pres">
      <dgm:prSet presAssocID="{DC378DF9-0B2E-421A-9553-FCEECBC133ED}" presName="sibTrans" presStyleCnt="0"/>
      <dgm:spPr/>
    </dgm:pt>
    <dgm:pt modelId="{95CF91D0-87CB-4F1B-AC62-1462DAAE5D3C}" type="pres">
      <dgm:prSet presAssocID="{629357F9-A6BC-4F2D-AF03-CE060B052C1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108B06-6583-48D3-A826-309097B4330C}" type="presOf" srcId="{629357F9-A6BC-4F2D-AF03-CE060B052C11}" destId="{95CF91D0-87CB-4F1B-AC62-1462DAAE5D3C}" srcOrd="0" destOrd="0" presId="urn:microsoft.com/office/officeart/2005/8/layout/default#1"/>
    <dgm:cxn modelId="{707DF902-10F2-4726-BE4F-5D680B5F4D3B}" type="presOf" srcId="{2CBEA62E-585A-48E7-BBE1-01F2F7CE9A44}" destId="{72AFF3AE-4599-428E-AA77-7DD9020F6C96}" srcOrd="0" destOrd="0" presId="urn:microsoft.com/office/officeart/2005/8/layout/default#1"/>
    <dgm:cxn modelId="{E6FA66F0-1223-48EF-A05B-091246C1FA72}" type="presOf" srcId="{C912B006-B0DC-4FA1-BDC8-7AC3392D3E12}" destId="{F26872AB-1677-4EDF-86C8-C9163C93AE42}" srcOrd="0" destOrd="0" presId="urn:microsoft.com/office/officeart/2005/8/layout/default#1"/>
    <dgm:cxn modelId="{8EE11F37-F9FC-4EE6-B489-DA9D5A8BF48F}" srcId="{AB304550-7D6B-4C32-AC4F-26308B4D2506}" destId="{629357F9-A6BC-4F2D-AF03-CE060B052C11}" srcOrd="3" destOrd="0" parTransId="{D13DBD7C-9001-4A38-9D40-F0F7782A136C}" sibTransId="{FC758B9D-B0E2-499F-9005-55148A82B519}"/>
    <dgm:cxn modelId="{FFAF47A9-EC07-48AF-BFBA-A900B98241AD}" srcId="{AB304550-7D6B-4C32-AC4F-26308B4D2506}" destId="{094990AF-F8E3-4C41-BAC2-BB7B43CD6896}" srcOrd="0" destOrd="0" parTransId="{039C11D0-F5A9-4B83-BC39-42BBE410F526}" sibTransId="{7C2640E0-0D2F-4824-8489-D78FC19975B0}"/>
    <dgm:cxn modelId="{1133E8A9-DC8A-4928-A500-1A8D9C5DE1E5}" type="presOf" srcId="{AB304550-7D6B-4C32-AC4F-26308B4D2506}" destId="{9CCED518-BEED-40D6-BAE6-99DF88173638}" srcOrd="0" destOrd="0" presId="urn:microsoft.com/office/officeart/2005/8/layout/default#1"/>
    <dgm:cxn modelId="{356A93F2-A447-49A8-83D7-C96BC0DB16D2}" srcId="{AB304550-7D6B-4C32-AC4F-26308B4D2506}" destId="{C912B006-B0DC-4FA1-BDC8-7AC3392D3E12}" srcOrd="1" destOrd="0" parTransId="{7DF8010C-6603-43F6-B644-6ED856C62C99}" sibTransId="{A4C4D261-691E-4FC3-9E9D-EE9B1E503185}"/>
    <dgm:cxn modelId="{35D1301B-A116-48BD-8608-28D4D1AE057A}" srcId="{AB304550-7D6B-4C32-AC4F-26308B4D2506}" destId="{2CBEA62E-585A-48E7-BBE1-01F2F7CE9A44}" srcOrd="2" destOrd="0" parTransId="{07338EDF-C29D-4DB9-979F-784B3C411C67}" sibTransId="{DC378DF9-0B2E-421A-9553-FCEECBC133ED}"/>
    <dgm:cxn modelId="{392D0979-5A23-403F-8095-39B01B7691C1}" type="presOf" srcId="{094990AF-F8E3-4C41-BAC2-BB7B43CD6896}" destId="{1D04EB79-BA10-4FC7-AA94-F2668050B991}" srcOrd="0" destOrd="0" presId="urn:microsoft.com/office/officeart/2005/8/layout/default#1"/>
    <dgm:cxn modelId="{CD878D3B-5369-41A7-AEB9-48E3FFFC1D3F}" type="presParOf" srcId="{9CCED518-BEED-40D6-BAE6-99DF88173638}" destId="{1D04EB79-BA10-4FC7-AA94-F2668050B991}" srcOrd="0" destOrd="0" presId="urn:microsoft.com/office/officeart/2005/8/layout/default#1"/>
    <dgm:cxn modelId="{E7A5272B-7E43-47A1-AC4E-C2BF5656226D}" type="presParOf" srcId="{9CCED518-BEED-40D6-BAE6-99DF88173638}" destId="{C142ED02-ECB9-4F4C-86DE-F7D63E0ED1D8}" srcOrd="1" destOrd="0" presId="urn:microsoft.com/office/officeart/2005/8/layout/default#1"/>
    <dgm:cxn modelId="{F8E04702-31AF-485C-98E5-FB2B61EAED65}" type="presParOf" srcId="{9CCED518-BEED-40D6-BAE6-99DF88173638}" destId="{F26872AB-1677-4EDF-86C8-C9163C93AE42}" srcOrd="2" destOrd="0" presId="urn:microsoft.com/office/officeart/2005/8/layout/default#1"/>
    <dgm:cxn modelId="{61CF124D-37A5-474F-805A-265A29B1C980}" type="presParOf" srcId="{9CCED518-BEED-40D6-BAE6-99DF88173638}" destId="{9382EBCE-EAC1-4AA5-833A-39647E863E48}" srcOrd="3" destOrd="0" presId="urn:microsoft.com/office/officeart/2005/8/layout/default#1"/>
    <dgm:cxn modelId="{DEE14345-AF9D-4833-B98D-75536AB15246}" type="presParOf" srcId="{9CCED518-BEED-40D6-BAE6-99DF88173638}" destId="{72AFF3AE-4599-428E-AA77-7DD9020F6C96}" srcOrd="4" destOrd="0" presId="urn:microsoft.com/office/officeart/2005/8/layout/default#1"/>
    <dgm:cxn modelId="{67EA410B-4C33-4F10-B22D-9BD8C279A75E}" type="presParOf" srcId="{9CCED518-BEED-40D6-BAE6-99DF88173638}" destId="{7E62505D-056F-4663-AB4E-D26173078579}" srcOrd="5" destOrd="0" presId="urn:microsoft.com/office/officeart/2005/8/layout/default#1"/>
    <dgm:cxn modelId="{A58E4C2A-8C9F-4EAE-9253-9226D41A6851}" type="presParOf" srcId="{9CCED518-BEED-40D6-BAE6-99DF88173638}" destId="{95CF91D0-87CB-4F1B-AC62-1462DAAE5D3C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B6DE26-1508-4885-9053-A14E047E7D3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6AFBAB-48B5-460D-8BC8-E23B4BAFA65B}">
      <dgm:prSet phldrT="[Текст]"/>
      <dgm:spPr>
        <a:solidFill>
          <a:schemeClr val="bg2">
            <a:lumMod val="5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b="1" dirty="0" smtClean="0"/>
            <a:t>I</a:t>
          </a:r>
          <a:endParaRPr lang="ru-RU" b="1" dirty="0"/>
        </a:p>
      </dgm:t>
    </dgm:pt>
    <dgm:pt modelId="{5CB8FDFA-41A8-4293-97C2-AEC3E9CAA033}" type="parTrans" cxnId="{7E855D53-05C1-4E03-8414-C5EFA6607BF2}">
      <dgm:prSet/>
      <dgm:spPr/>
      <dgm:t>
        <a:bodyPr/>
        <a:lstStyle/>
        <a:p>
          <a:endParaRPr lang="ru-RU"/>
        </a:p>
      </dgm:t>
    </dgm:pt>
    <dgm:pt modelId="{7AC1289B-39BA-4E88-8CF9-6CED1CEBEDFD}" type="sibTrans" cxnId="{7E855D53-05C1-4E03-8414-C5EFA6607BF2}">
      <dgm:prSet/>
      <dgm:spPr/>
      <dgm:t>
        <a:bodyPr/>
        <a:lstStyle/>
        <a:p>
          <a:endParaRPr lang="ru-RU"/>
        </a:p>
      </dgm:t>
    </dgm:pt>
    <dgm:pt modelId="{ED9C6C59-CC23-465F-A639-A831E7FF0831}">
      <dgm:prSet phldrT="[Текст]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marL="0" indent="0"/>
          <a:r>
            <a:rPr lang="ru-RU" b="1" dirty="0">
              <a:solidFill>
                <a:schemeClr val="tx1">
                  <a:lumMod val="50000"/>
                  <a:lumOff val="50000"/>
                </a:schemeClr>
              </a:solidFill>
            </a:rPr>
            <a:t> </a:t>
          </a:r>
          <a:r>
            <a:rPr lang="ru-RU" b="1" dirty="0" smtClean="0">
              <a:solidFill>
                <a:schemeClr val="tx1">
                  <a:lumMod val="50000"/>
                  <a:lumOff val="50000"/>
                </a:schemeClr>
              </a:solidFill>
            </a:rPr>
            <a:t>демонстрация собственного превосходства, силы и влиятельности;</a:t>
          </a:r>
          <a:endParaRPr lang="ru-RU" dirty="0"/>
        </a:p>
      </dgm:t>
    </dgm:pt>
    <dgm:pt modelId="{DC0D671C-D654-41D5-BA2D-FE122C76AB77}" type="parTrans" cxnId="{9FE51FA3-7297-4472-BC9F-561482780E35}">
      <dgm:prSet/>
      <dgm:spPr/>
      <dgm:t>
        <a:bodyPr/>
        <a:lstStyle/>
        <a:p>
          <a:endParaRPr lang="ru-RU"/>
        </a:p>
      </dgm:t>
    </dgm:pt>
    <dgm:pt modelId="{76CD2666-235C-4350-AEEC-8637D59A9372}" type="sibTrans" cxnId="{9FE51FA3-7297-4472-BC9F-561482780E35}">
      <dgm:prSet/>
      <dgm:spPr/>
      <dgm:t>
        <a:bodyPr/>
        <a:lstStyle/>
        <a:p>
          <a:endParaRPr lang="ru-RU"/>
        </a:p>
      </dgm:t>
    </dgm:pt>
    <dgm:pt modelId="{7766E8C2-65F2-4F18-8F43-7F43F3DB04C3}">
      <dgm:prSet phldrT="[Текст]"/>
      <dgm:spPr>
        <a:solidFill>
          <a:schemeClr val="bg2">
            <a:lumMod val="5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b="1" dirty="0"/>
            <a:t>II</a:t>
          </a:r>
          <a:endParaRPr lang="ru-RU" b="1" dirty="0"/>
        </a:p>
      </dgm:t>
    </dgm:pt>
    <dgm:pt modelId="{B6637338-A908-407D-8FC1-825705181F26}" type="parTrans" cxnId="{8831EC30-8FC5-427B-BC93-C58CC08B6A8F}">
      <dgm:prSet/>
      <dgm:spPr/>
      <dgm:t>
        <a:bodyPr/>
        <a:lstStyle/>
        <a:p>
          <a:endParaRPr lang="ru-RU"/>
        </a:p>
      </dgm:t>
    </dgm:pt>
    <dgm:pt modelId="{8DA89A2B-A5AA-45F1-9659-E162DBC36564}" type="sibTrans" cxnId="{8831EC30-8FC5-427B-BC93-C58CC08B6A8F}">
      <dgm:prSet/>
      <dgm:spPr/>
      <dgm:t>
        <a:bodyPr/>
        <a:lstStyle/>
        <a:p>
          <a:endParaRPr lang="ru-RU"/>
        </a:p>
      </dgm:t>
    </dgm:pt>
    <dgm:pt modelId="{937257F5-24F7-4C15-8197-C44D13AEB52A}">
      <dgm:prSet phldrT="[Текст]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marL="114300" indent="-114300"/>
          <a:r>
            <a:rPr lang="ru-RU" b="1" dirty="0">
              <a:solidFill>
                <a:schemeClr val="tx1">
                  <a:lumMod val="50000"/>
                  <a:lumOff val="50000"/>
                </a:schemeClr>
              </a:solidFill>
            </a:rPr>
            <a:t> </a:t>
          </a:r>
          <a:r>
            <a:rPr lang="ru-RU" b="1" dirty="0" smtClean="0">
              <a:solidFill>
                <a:schemeClr val="tx1">
                  <a:lumMod val="50000"/>
                  <a:lumOff val="50000"/>
                </a:schemeClr>
              </a:solidFill>
            </a:rPr>
            <a:t>стремление привлечь внимание к своей персоне;</a:t>
          </a:r>
          <a:endParaRPr lang="ru-RU" b="1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AD139283-8EBA-4B52-9EA9-FCF187CC9593}" type="parTrans" cxnId="{35C1CA38-E71F-4B1F-9C90-5AB2914E886E}">
      <dgm:prSet/>
      <dgm:spPr/>
      <dgm:t>
        <a:bodyPr/>
        <a:lstStyle/>
        <a:p>
          <a:endParaRPr lang="ru-RU"/>
        </a:p>
      </dgm:t>
    </dgm:pt>
    <dgm:pt modelId="{BEB0E8F1-E38E-4571-9960-A814C6AC7259}" type="sibTrans" cxnId="{35C1CA38-E71F-4B1F-9C90-5AB2914E886E}">
      <dgm:prSet/>
      <dgm:spPr/>
      <dgm:t>
        <a:bodyPr/>
        <a:lstStyle/>
        <a:p>
          <a:endParaRPr lang="ru-RU"/>
        </a:p>
      </dgm:t>
    </dgm:pt>
    <dgm:pt modelId="{9B8409B9-F9E6-4F76-80A2-4A92F5B2E961}">
      <dgm:prSet phldrT="[Текст]"/>
      <dgm:spPr>
        <a:solidFill>
          <a:schemeClr val="bg2">
            <a:lumMod val="5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b="1" dirty="0" smtClean="0"/>
            <a:t>III</a:t>
          </a:r>
          <a:r>
            <a:rPr lang="ru-RU" b="1" dirty="0" smtClean="0"/>
            <a:t> </a:t>
          </a:r>
          <a:endParaRPr lang="ru-RU" b="1" dirty="0"/>
        </a:p>
      </dgm:t>
    </dgm:pt>
    <dgm:pt modelId="{2BB27D51-8DE4-4AA9-BA7C-FABC4A0ED5EE}" type="parTrans" cxnId="{158E32E2-893D-45A0-AD97-9D00F936CF14}">
      <dgm:prSet/>
      <dgm:spPr/>
      <dgm:t>
        <a:bodyPr/>
        <a:lstStyle/>
        <a:p>
          <a:endParaRPr lang="ru-RU"/>
        </a:p>
      </dgm:t>
    </dgm:pt>
    <dgm:pt modelId="{C81F647C-D9FB-43E7-A36F-E2B65E7B48E1}" type="sibTrans" cxnId="{158E32E2-893D-45A0-AD97-9D00F936CF14}">
      <dgm:prSet/>
      <dgm:spPr/>
      <dgm:t>
        <a:bodyPr/>
        <a:lstStyle/>
        <a:p>
          <a:endParaRPr lang="ru-RU"/>
        </a:p>
      </dgm:t>
    </dgm:pt>
    <dgm:pt modelId="{7BB9B0AB-CB1A-497E-90FD-97E243EECC29}">
      <dgm:prSet phldrT="[Текст]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marL="114300" indent="-114300"/>
          <a:r>
            <a:rPr lang="ru-RU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</a:rPr>
            <a:t>удовлетворение потребности в доминировании.</a:t>
          </a:r>
          <a:endParaRPr lang="ru-RU" b="1" dirty="0">
            <a:effectLst/>
          </a:endParaRPr>
        </a:p>
      </dgm:t>
    </dgm:pt>
    <dgm:pt modelId="{A8891CE6-7BEC-4F18-A3D8-5299599B00DC}" type="parTrans" cxnId="{6188235E-C614-4565-BCE1-425261D597B6}">
      <dgm:prSet/>
      <dgm:spPr/>
      <dgm:t>
        <a:bodyPr/>
        <a:lstStyle/>
        <a:p>
          <a:endParaRPr lang="ru-RU"/>
        </a:p>
      </dgm:t>
    </dgm:pt>
    <dgm:pt modelId="{B513E82A-5683-4D76-ADC1-966895F30AC0}" type="sibTrans" cxnId="{6188235E-C614-4565-BCE1-425261D597B6}">
      <dgm:prSet/>
      <dgm:spPr/>
      <dgm:t>
        <a:bodyPr/>
        <a:lstStyle/>
        <a:p>
          <a:endParaRPr lang="ru-RU"/>
        </a:p>
      </dgm:t>
    </dgm:pt>
    <dgm:pt modelId="{A23CBC0D-C897-4932-9E60-5A5B3D4D69B1}">
      <dgm:prSet phldrT="[Текст]"/>
      <dgm:spPr>
        <a:solidFill>
          <a:schemeClr val="bg2">
            <a:lumMod val="5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b="1" dirty="0" smtClean="0"/>
            <a:t>IV</a:t>
          </a:r>
          <a:endParaRPr lang="ru-RU" b="1" dirty="0"/>
        </a:p>
      </dgm:t>
    </dgm:pt>
    <dgm:pt modelId="{B71FB99F-3FBD-48A5-B45B-587607348403}" type="parTrans" cxnId="{DA20F1C0-E810-428F-8886-6E1E502A3A43}">
      <dgm:prSet/>
      <dgm:spPr/>
      <dgm:t>
        <a:bodyPr/>
        <a:lstStyle/>
        <a:p>
          <a:endParaRPr lang="ru-RU"/>
        </a:p>
      </dgm:t>
    </dgm:pt>
    <dgm:pt modelId="{A7C898EB-503F-49B5-A001-FF400E0D460C}" type="sibTrans" cxnId="{DA20F1C0-E810-428F-8886-6E1E502A3A43}">
      <dgm:prSet/>
      <dgm:spPr/>
      <dgm:t>
        <a:bodyPr/>
        <a:lstStyle/>
        <a:p>
          <a:endParaRPr lang="ru-RU"/>
        </a:p>
      </dgm:t>
    </dgm:pt>
    <dgm:pt modelId="{47548FC8-2BA0-4245-825D-90B23EA8F83F}">
      <dgm:prSet/>
      <dgm:spPr/>
      <dgm:t>
        <a:bodyPr/>
        <a:lstStyle/>
        <a:p>
          <a:r>
            <a:rPr lang="ru-RU" b="1" dirty="0" smtClean="0">
              <a:solidFill>
                <a:schemeClr val="tx1">
                  <a:lumMod val="50000"/>
                  <a:lumOff val="50000"/>
                </a:schemeClr>
              </a:solidFill>
              <a:effectLst/>
            </a:rPr>
            <a:t>попытка скрыть собственные комплексы и неуверенность в себе;</a:t>
          </a:r>
          <a:endParaRPr lang="ru-RU" b="1" dirty="0">
            <a:solidFill>
              <a:schemeClr val="tx1">
                <a:lumMod val="50000"/>
                <a:lumOff val="50000"/>
              </a:schemeClr>
            </a:solidFill>
            <a:effectLst/>
          </a:endParaRPr>
        </a:p>
      </dgm:t>
    </dgm:pt>
    <dgm:pt modelId="{94443F15-17DC-496B-BECE-0A4242964395}" type="parTrans" cxnId="{75845D86-C8A7-497E-A510-B7953F908888}">
      <dgm:prSet/>
      <dgm:spPr/>
      <dgm:t>
        <a:bodyPr/>
        <a:lstStyle/>
        <a:p>
          <a:endParaRPr lang="ru-RU"/>
        </a:p>
      </dgm:t>
    </dgm:pt>
    <dgm:pt modelId="{353639A9-2147-4B97-B951-C7CA98879547}" type="sibTrans" cxnId="{75845D86-C8A7-497E-A510-B7953F908888}">
      <dgm:prSet/>
      <dgm:spPr/>
      <dgm:t>
        <a:bodyPr/>
        <a:lstStyle/>
        <a:p>
          <a:endParaRPr lang="ru-RU"/>
        </a:p>
      </dgm:t>
    </dgm:pt>
    <dgm:pt modelId="{45F07D88-DE3E-42E4-970C-F10F181E9DAE}" type="pres">
      <dgm:prSet presAssocID="{24B6DE26-1508-4885-9053-A14E047E7D3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27AE17-6F00-41BD-9EC1-CC0681EB8D55}" type="pres">
      <dgm:prSet presAssocID="{276AFBAB-48B5-460D-8BC8-E23B4BAFA65B}" presName="composite" presStyleCnt="0"/>
      <dgm:spPr/>
    </dgm:pt>
    <dgm:pt modelId="{1C9715C0-A46F-4521-8EA7-B7822C5D8C9A}" type="pres">
      <dgm:prSet presAssocID="{276AFBAB-48B5-460D-8BC8-E23B4BAFA65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7392A-4C3B-47DB-8108-BA4BFC3D21B2}" type="pres">
      <dgm:prSet presAssocID="{276AFBAB-48B5-460D-8BC8-E23B4BAFA65B}" presName="descendantText" presStyleLbl="alignAcc1" presStyleIdx="0" presStyleCnt="4" custScaleX="98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91DE9-4522-453C-A968-13DE96C1260C}" type="pres">
      <dgm:prSet presAssocID="{7AC1289B-39BA-4E88-8CF9-6CED1CEBEDFD}" presName="sp" presStyleCnt="0"/>
      <dgm:spPr/>
    </dgm:pt>
    <dgm:pt modelId="{5A718B90-0A83-415F-94B2-C6FE46319887}" type="pres">
      <dgm:prSet presAssocID="{7766E8C2-65F2-4F18-8F43-7F43F3DB04C3}" presName="composite" presStyleCnt="0"/>
      <dgm:spPr/>
    </dgm:pt>
    <dgm:pt modelId="{4A643A9A-2106-4C54-AB23-025086143F9E}" type="pres">
      <dgm:prSet presAssocID="{7766E8C2-65F2-4F18-8F43-7F43F3DB04C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F4525-0F6D-47FF-8939-0E3DC6BF676B}" type="pres">
      <dgm:prSet presAssocID="{7766E8C2-65F2-4F18-8F43-7F43F3DB04C3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72948-9215-4002-82B8-6C2DC688AC66}" type="pres">
      <dgm:prSet presAssocID="{8DA89A2B-A5AA-45F1-9659-E162DBC36564}" presName="sp" presStyleCnt="0"/>
      <dgm:spPr/>
    </dgm:pt>
    <dgm:pt modelId="{A9A48902-A264-43F5-BEAF-7D7FED09F22F}" type="pres">
      <dgm:prSet presAssocID="{9B8409B9-F9E6-4F76-80A2-4A92F5B2E961}" presName="composite" presStyleCnt="0"/>
      <dgm:spPr/>
    </dgm:pt>
    <dgm:pt modelId="{462AC813-F092-468C-BF6A-627EE9A192E7}" type="pres">
      <dgm:prSet presAssocID="{9B8409B9-F9E6-4F76-80A2-4A92F5B2E96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2A950-5872-4A10-ACCE-2FC42299AB5D}" type="pres">
      <dgm:prSet presAssocID="{9B8409B9-F9E6-4F76-80A2-4A92F5B2E96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22F35-033B-42DF-BD59-E09A8EA17743}" type="pres">
      <dgm:prSet presAssocID="{C81F647C-D9FB-43E7-A36F-E2B65E7B48E1}" presName="sp" presStyleCnt="0"/>
      <dgm:spPr/>
    </dgm:pt>
    <dgm:pt modelId="{E3874F95-E487-4B06-AB27-4F9844370B82}" type="pres">
      <dgm:prSet presAssocID="{A23CBC0D-C897-4932-9E60-5A5B3D4D69B1}" presName="composite" presStyleCnt="0"/>
      <dgm:spPr/>
    </dgm:pt>
    <dgm:pt modelId="{A7FFD6CC-A0CD-4A91-A7DE-79A2C9E200E5}" type="pres">
      <dgm:prSet presAssocID="{A23CBC0D-C897-4932-9E60-5A5B3D4D69B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EABCA-4753-4809-95E4-917385747AC4}" type="pres">
      <dgm:prSet presAssocID="{A23CBC0D-C897-4932-9E60-5A5B3D4D69B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F41C7D-B452-47B4-B3D5-C4B663B30ED6}" type="presOf" srcId="{9B8409B9-F9E6-4F76-80A2-4A92F5B2E961}" destId="{462AC813-F092-468C-BF6A-627EE9A192E7}" srcOrd="0" destOrd="0" presId="urn:microsoft.com/office/officeart/2005/8/layout/chevron2"/>
    <dgm:cxn modelId="{8831EC30-8FC5-427B-BC93-C58CC08B6A8F}" srcId="{24B6DE26-1508-4885-9053-A14E047E7D31}" destId="{7766E8C2-65F2-4F18-8F43-7F43F3DB04C3}" srcOrd="1" destOrd="0" parTransId="{B6637338-A908-407D-8FC1-825705181F26}" sibTransId="{8DA89A2B-A5AA-45F1-9659-E162DBC36564}"/>
    <dgm:cxn modelId="{1F555D13-F1E9-44BE-BAD4-843C8A5A276F}" type="presOf" srcId="{7BB9B0AB-CB1A-497E-90FD-97E243EECC29}" destId="{F33EABCA-4753-4809-95E4-917385747AC4}" srcOrd="0" destOrd="0" presId="urn:microsoft.com/office/officeart/2005/8/layout/chevron2"/>
    <dgm:cxn modelId="{DA20F1C0-E810-428F-8886-6E1E502A3A43}" srcId="{24B6DE26-1508-4885-9053-A14E047E7D31}" destId="{A23CBC0D-C897-4932-9E60-5A5B3D4D69B1}" srcOrd="3" destOrd="0" parTransId="{B71FB99F-3FBD-48A5-B45B-587607348403}" sibTransId="{A7C898EB-503F-49B5-A001-FF400E0D460C}"/>
    <dgm:cxn modelId="{3D784DFF-2442-4BAC-932F-79BD9FBA1A55}" type="presOf" srcId="{47548FC8-2BA0-4245-825D-90B23EA8F83F}" destId="{CBB2A950-5872-4A10-ACCE-2FC42299AB5D}" srcOrd="0" destOrd="0" presId="urn:microsoft.com/office/officeart/2005/8/layout/chevron2"/>
    <dgm:cxn modelId="{75845D86-C8A7-497E-A510-B7953F908888}" srcId="{9B8409B9-F9E6-4F76-80A2-4A92F5B2E961}" destId="{47548FC8-2BA0-4245-825D-90B23EA8F83F}" srcOrd="0" destOrd="0" parTransId="{94443F15-17DC-496B-BECE-0A4242964395}" sibTransId="{353639A9-2147-4B97-B951-C7CA98879547}"/>
    <dgm:cxn modelId="{62F2177C-3B11-4207-913C-11499D6CE0E8}" type="presOf" srcId="{24B6DE26-1508-4885-9053-A14E047E7D31}" destId="{45F07D88-DE3E-42E4-970C-F10F181E9DAE}" srcOrd="0" destOrd="0" presId="urn:microsoft.com/office/officeart/2005/8/layout/chevron2"/>
    <dgm:cxn modelId="{CCC799AD-5255-4C80-A8C1-C2B57607C804}" type="presOf" srcId="{937257F5-24F7-4C15-8197-C44D13AEB52A}" destId="{C36F4525-0F6D-47FF-8939-0E3DC6BF676B}" srcOrd="0" destOrd="0" presId="urn:microsoft.com/office/officeart/2005/8/layout/chevron2"/>
    <dgm:cxn modelId="{6188235E-C614-4565-BCE1-425261D597B6}" srcId="{A23CBC0D-C897-4932-9E60-5A5B3D4D69B1}" destId="{7BB9B0AB-CB1A-497E-90FD-97E243EECC29}" srcOrd="0" destOrd="0" parTransId="{A8891CE6-7BEC-4F18-A3D8-5299599B00DC}" sibTransId="{B513E82A-5683-4D76-ADC1-966895F30AC0}"/>
    <dgm:cxn modelId="{C9344DC9-AC16-483D-B967-CC6354E9D7F7}" type="presOf" srcId="{7766E8C2-65F2-4F18-8F43-7F43F3DB04C3}" destId="{4A643A9A-2106-4C54-AB23-025086143F9E}" srcOrd="0" destOrd="0" presId="urn:microsoft.com/office/officeart/2005/8/layout/chevron2"/>
    <dgm:cxn modelId="{35C1CA38-E71F-4B1F-9C90-5AB2914E886E}" srcId="{7766E8C2-65F2-4F18-8F43-7F43F3DB04C3}" destId="{937257F5-24F7-4C15-8197-C44D13AEB52A}" srcOrd="0" destOrd="0" parTransId="{AD139283-8EBA-4B52-9EA9-FCF187CC9593}" sibTransId="{BEB0E8F1-E38E-4571-9960-A814C6AC7259}"/>
    <dgm:cxn modelId="{62862B77-85BA-4172-857E-C389E5AC0667}" type="presOf" srcId="{A23CBC0D-C897-4932-9E60-5A5B3D4D69B1}" destId="{A7FFD6CC-A0CD-4A91-A7DE-79A2C9E200E5}" srcOrd="0" destOrd="0" presId="urn:microsoft.com/office/officeart/2005/8/layout/chevron2"/>
    <dgm:cxn modelId="{9FE51FA3-7297-4472-BC9F-561482780E35}" srcId="{276AFBAB-48B5-460D-8BC8-E23B4BAFA65B}" destId="{ED9C6C59-CC23-465F-A639-A831E7FF0831}" srcOrd="0" destOrd="0" parTransId="{DC0D671C-D654-41D5-BA2D-FE122C76AB77}" sibTransId="{76CD2666-235C-4350-AEEC-8637D59A9372}"/>
    <dgm:cxn modelId="{6B186BDC-0508-4A88-B95C-173900BE9D2B}" type="presOf" srcId="{ED9C6C59-CC23-465F-A639-A831E7FF0831}" destId="{9FB7392A-4C3B-47DB-8108-BA4BFC3D21B2}" srcOrd="0" destOrd="0" presId="urn:microsoft.com/office/officeart/2005/8/layout/chevron2"/>
    <dgm:cxn modelId="{158E32E2-893D-45A0-AD97-9D00F936CF14}" srcId="{24B6DE26-1508-4885-9053-A14E047E7D31}" destId="{9B8409B9-F9E6-4F76-80A2-4A92F5B2E961}" srcOrd="2" destOrd="0" parTransId="{2BB27D51-8DE4-4AA9-BA7C-FABC4A0ED5EE}" sibTransId="{C81F647C-D9FB-43E7-A36F-E2B65E7B48E1}"/>
    <dgm:cxn modelId="{7E855D53-05C1-4E03-8414-C5EFA6607BF2}" srcId="{24B6DE26-1508-4885-9053-A14E047E7D31}" destId="{276AFBAB-48B5-460D-8BC8-E23B4BAFA65B}" srcOrd="0" destOrd="0" parTransId="{5CB8FDFA-41A8-4293-97C2-AEC3E9CAA033}" sibTransId="{7AC1289B-39BA-4E88-8CF9-6CED1CEBEDFD}"/>
    <dgm:cxn modelId="{E3759EAF-A408-4061-8FB4-43E5C59C398B}" type="presOf" srcId="{276AFBAB-48B5-460D-8BC8-E23B4BAFA65B}" destId="{1C9715C0-A46F-4521-8EA7-B7822C5D8C9A}" srcOrd="0" destOrd="0" presId="urn:microsoft.com/office/officeart/2005/8/layout/chevron2"/>
    <dgm:cxn modelId="{75742310-09CD-4044-A5C1-B5F6ECB15B41}" type="presParOf" srcId="{45F07D88-DE3E-42E4-970C-F10F181E9DAE}" destId="{B327AE17-6F00-41BD-9EC1-CC0681EB8D55}" srcOrd="0" destOrd="0" presId="urn:microsoft.com/office/officeart/2005/8/layout/chevron2"/>
    <dgm:cxn modelId="{8C03021E-F11E-4386-AC2A-62BE51FD67E2}" type="presParOf" srcId="{B327AE17-6F00-41BD-9EC1-CC0681EB8D55}" destId="{1C9715C0-A46F-4521-8EA7-B7822C5D8C9A}" srcOrd="0" destOrd="0" presId="urn:microsoft.com/office/officeart/2005/8/layout/chevron2"/>
    <dgm:cxn modelId="{B88EBF0E-F01E-42F3-809E-F9B8CEE75F84}" type="presParOf" srcId="{B327AE17-6F00-41BD-9EC1-CC0681EB8D55}" destId="{9FB7392A-4C3B-47DB-8108-BA4BFC3D21B2}" srcOrd="1" destOrd="0" presId="urn:microsoft.com/office/officeart/2005/8/layout/chevron2"/>
    <dgm:cxn modelId="{A3F7913F-FDF7-4A60-9CEF-0B7E7BBBE75B}" type="presParOf" srcId="{45F07D88-DE3E-42E4-970C-F10F181E9DAE}" destId="{D5E91DE9-4522-453C-A968-13DE96C1260C}" srcOrd="1" destOrd="0" presId="urn:microsoft.com/office/officeart/2005/8/layout/chevron2"/>
    <dgm:cxn modelId="{EAE4C05C-7137-4F4E-96C7-3DD04EB0A26F}" type="presParOf" srcId="{45F07D88-DE3E-42E4-970C-F10F181E9DAE}" destId="{5A718B90-0A83-415F-94B2-C6FE46319887}" srcOrd="2" destOrd="0" presId="urn:microsoft.com/office/officeart/2005/8/layout/chevron2"/>
    <dgm:cxn modelId="{81751B22-42C8-45CA-A415-31995AA9C526}" type="presParOf" srcId="{5A718B90-0A83-415F-94B2-C6FE46319887}" destId="{4A643A9A-2106-4C54-AB23-025086143F9E}" srcOrd="0" destOrd="0" presId="urn:microsoft.com/office/officeart/2005/8/layout/chevron2"/>
    <dgm:cxn modelId="{97C71E88-B98F-4506-A051-078376D2D1CE}" type="presParOf" srcId="{5A718B90-0A83-415F-94B2-C6FE46319887}" destId="{C36F4525-0F6D-47FF-8939-0E3DC6BF676B}" srcOrd="1" destOrd="0" presId="urn:microsoft.com/office/officeart/2005/8/layout/chevron2"/>
    <dgm:cxn modelId="{618C4BD9-CF06-4868-B8FA-5C21F96845C7}" type="presParOf" srcId="{45F07D88-DE3E-42E4-970C-F10F181E9DAE}" destId="{B1172948-9215-4002-82B8-6C2DC688AC66}" srcOrd="3" destOrd="0" presId="urn:microsoft.com/office/officeart/2005/8/layout/chevron2"/>
    <dgm:cxn modelId="{8DA92F0A-EDFF-48A2-A9F9-117DC5C284DB}" type="presParOf" srcId="{45F07D88-DE3E-42E4-970C-F10F181E9DAE}" destId="{A9A48902-A264-43F5-BEAF-7D7FED09F22F}" srcOrd="4" destOrd="0" presId="urn:microsoft.com/office/officeart/2005/8/layout/chevron2"/>
    <dgm:cxn modelId="{9D2535B0-D005-4075-A6C0-701E3E512FD4}" type="presParOf" srcId="{A9A48902-A264-43F5-BEAF-7D7FED09F22F}" destId="{462AC813-F092-468C-BF6A-627EE9A192E7}" srcOrd="0" destOrd="0" presId="urn:microsoft.com/office/officeart/2005/8/layout/chevron2"/>
    <dgm:cxn modelId="{5BEE6EA3-27FF-4C14-8E93-858F11148BD4}" type="presParOf" srcId="{A9A48902-A264-43F5-BEAF-7D7FED09F22F}" destId="{CBB2A950-5872-4A10-ACCE-2FC42299AB5D}" srcOrd="1" destOrd="0" presId="urn:microsoft.com/office/officeart/2005/8/layout/chevron2"/>
    <dgm:cxn modelId="{632963B5-F094-4844-B6C8-368716D277B0}" type="presParOf" srcId="{45F07D88-DE3E-42E4-970C-F10F181E9DAE}" destId="{87722F35-033B-42DF-BD59-E09A8EA17743}" srcOrd="5" destOrd="0" presId="urn:microsoft.com/office/officeart/2005/8/layout/chevron2"/>
    <dgm:cxn modelId="{990EC1D5-179D-4C0E-94AC-DD4DB54724CE}" type="presParOf" srcId="{45F07D88-DE3E-42E4-970C-F10F181E9DAE}" destId="{E3874F95-E487-4B06-AB27-4F9844370B82}" srcOrd="6" destOrd="0" presId="urn:microsoft.com/office/officeart/2005/8/layout/chevron2"/>
    <dgm:cxn modelId="{7F538E01-6AEC-4913-A623-DE317C70FA39}" type="presParOf" srcId="{E3874F95-E487-4B06-AB27-4F9844370B82}" destId="{A7FFD6CC-A0CD-4A91-A7DE-79A2C9E200E5}" srcOrd="0" destOrd="0" presId="urn:microsoft.com/office/officeart/2005/8/layout/chevron2"/>
    <dgm:cxn modelId="{20D5D5B5-BB95-4D9A-B9B8-3D4930539E96}" type="presParOf" srcId="{E3874F95-E487-4B06-AB27-4F9844370B82}" destId="{F33EABCA-4753-4809-95E4-917385747A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9BB6C9-235B-41D2-A794-81D6F6B0D0F4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179CA2-32FB-4A48-9C01-7D02972D3394}">
      <dgm:prSet phldrT="[Текст]"/>
      <dgm:spPr/>
      <dgm:t>
        <a:bodyPr/>
        <a:lstStyle/>
        <a:p>
          <a:r>
            <a:rPr lang="ru-RU" b="1" dirty="0"/>
            <a:t>Для ЖЕРТВЫ:</a:t>
          </a:r>
        </a:p>
      </dgm:t>
    </dgm:pt>
    <dgm:pt modelId="{74522D00-A6EA-499B-82E5-4DAE73C4B53A}" type="parTrans" cxnId="{51350632-6167-4E10-8738-82150D39ED97}">
      <dgm:prSet/>
      <dgm:spPr/>
      <dgm:t>
        <a:bodyPr/>
        <a:lstStyle/>
        <a:p>
          <a:endParaRPr lang="ru-RU"/>
        </a:p>
      </dgm:t>
    </dgm:pt>
    <dgm:pt modelId="{8B40F170-87DD-4FC9-BEC1-6A4D57517FA3}" type="sibTrans" cxnId="{51350632-6167-4E10-8738-82150D39ED97}">
      <dgm:prSet/>
      <dgm:spPr/>
      <dgm:t>
        <a:bodyPr/>
        <a:lstStyle/>
        <a:p>
          <a:endParaRPr lang="ru-RU"/>
        </a:p>
      </dgm:t>
    </dgm:pt>
    <dgm:pt modelId="{CDD7D2D7-BCCD-47CF-AB1C-1DE0D31863E2}">
      <dgm:prSet phldrT="[Текст]"/>
      <dgm:spPr/>
      <dgm:t>
        <a:bodyPr/>
        <a:lstStyle/>
        <a:p>
          <a:r>
            <a:rPr lang="ru-RU" dirty="0"/>
            <a:t>Комплексы</a:t>
          </a:r>
        </a:p>
      </dgm:t>
    </dgm:pt>
    <dgm:pt modelId="{0FEF096E-ADC4-4EDC-B2E7-65CFB58A82E1}" type="parTrans" cxnId="{3ADDED00-2991-4773-918F-E13C7A0F2570}">
      <dgm:prSet/>
      <dgm:spPr/>
      <dgm:t>
        <a:bodyPr/>
        <a:lstStyle/>
        <a:p>
          <a:endParaRPr lang="ru-RU"/>
        </a:p>
      </dgm:t>
    </dgm:pt>
    <dgm:pt modelId="{55612E75-72EA-4147-911D-745F6FF18D92}" type="sibTrans" cxnId="{3ADDED00-2991-4773-918F-E13C7A0F2570}">
      <dgm:prSet/>
      <dgm:spPr/>
      <dgm:t>
        <a:bodyPr/>
        <a:lstStyle/>
        <a:p>
          <a:endParaRPr lang="ru-RU"/>
        </a:p>
      </dgm:t>
    </dgm:pt>
    <dgm:pt modelId="{DDC30DC4-4E87-47C9-8FE3-CFCB555C37D5}">
      <dgm:prSet phldrT="[Текст]"/>
      <dgm:spPr/>
      <dgm:t>
        <a:bodyPr/>
        <a:lstStyle/>
        <a:p>
          <a:r>
            <a:rPr lang="ru-RU" b="1" dirty="0"/>
            <a:t>Для АГРЕССОРА:</a:t>
          </a:r>
        </a:p>
      </dgm:t>
    </dgm:pt>
    <dgm:pt modelId="{666E7D97-9AFE-477B-B9C8-974068AFCBF5}" type="parTrans" cxnId="{1FE5432E-CE35-40CA-A46D-82A9C40AFD53}">
      <dgm:prSet/>
      <dgm:spPr/>
      <dgm:t>
        <a:bodyPr/>
        <a:lstStyle/>
        <a:p>
          <a:endParaRPr lang="ru-RU"/>
        </a:p>
      </dgm:t>
    </dgm:pt>
    <dgm:pt modelId="{A9A39671-6229-48E7-B971-D5E4EAE974ED}" type="sibTrans" cxnId="{1FE5432E-CE35-40CA-A46D-82A9C40AFD53}">
      <dgm:prSet/>
      <dgm:spPr/>
      <dgm:t>
        <a:bodyPr/>
        <a:lstStyle/>
        <a:p>
          <a:endParaRPr lang="ru-RU"/>
        </a:p>
      </dgm:t>
    </dgm:pt>
    <dgm:pt modelId="{B3DD8945-F296-49D2-AFE2-045193E1B1FE}">
      <dgm:prSet phldrT="[Текст]"/>
      <dgm:spPr/>
      <dgm:t>
        <a:bodyPr/>
        <a:lstStyle/>
        <a:p>
          <a:r>
            <a:rPr lang="ru-RU" b="1" dirty="0"/>
            <a:t>Зависимости</a:t>
          </a:r>
        </a:p>
      </dgm:t>
    </dgm:pt>
    <dgm:pt modelId="{6E8B43D7-1E44-440D-80AC-533434F3B125}" type="parTrans" cxnId="{4E2483C4-6F04-4218-AEF7-D647E4A307D6}">
      <dgm:prSet/>
      <dgm:spPr/>
      <dgm:t>
        <a:bodyPr/>
        <a:lstStyle/>
        <a:p>
          <a:endParaRPr lang="ru-RU"/>
        </a:p>
      </dgm:t>
    </dgm:pt>
    <dgm:pt modelId="{0B3FA2F1-02A0-44CF-9639-232982733273}" type="sibTrans" cxnId="{4E2483C4-6F04-4218-AEF7-D647E4A307D6}">
      <dgm:prSet/>
      <dgm:spPr/>
      <dgm:t>
        <a:bodyPr/>
        <a:lstStyle/>
        <a:p>
          <a:endParaRPr lang="ru-RU"/>
        </a:p>
      </dgm:t>
    </dgm:pt>
    <dgm:pt modelId="{5C41172B-C323-4D87-A338-F42554A6090C}">
      <dgm:prSet phldrT="[Текст]" custT="1"/>
      <dgm:spPr/>
      <dgm:t>
        <a:bodyPr/>
        <a:lstStyle/>
        <a:p>
          <a:pPr marL="0" indent="0"/>
          <a:r>
            <a:rPr lang="ru-RU" sz="1800" b="1" dirty="0"/>
            <a:t>Для СВИДЕТЕЛЕЙ:</a:t>
          </a:r>
        </a:p>
      </dgm:t>
    </dgm:pt>
    <dgm:pt modelId="{B0478090-57A7-4767-B764-EBA42EE51368}" type="parTrans" cxnId="{34F10E12-88A1-46D5-A917-397F55FBD8F3}">
      <dgm:prSet/>
      <dgm:spPr/>
      <dgm:t>
        <a:bodyPr/>
        <a:lstStyle/>
        <a:p>
          <a:endParaRPr lang="ru-RU"/>
        </a:p>
      </dgm:t>
    </dgm:pt>
    <dgm:pt modelId="{E9EAFFEA-806C-4760-89C5-8F57EF734441}" type="sibTrans" cxnId="{34F10E12-88A1-46D5-A917-397F55FBD8F3}">
      <dgm:prSet/>
      <dgm:spPr/>
      <dgm:t>
        <a:bodyPr/>
        <a:lstStyle/>
        <a:p>
          <a:endParaRPr lang="ru-RU"/>
        </a:p>
      </dgm:t>
    </dgm:pt>
    <dgm:pt modelId="{0572828F-EC5D-4E79-A7D9-E38013DF2A06}">
      <dgm:prSet phldrT="[Текст]"/>
      <dgm:spPr/>
      <dgm:t>
        <a:bodyPr/>
        <a:lstStyle/>
        <a:p>
          <a:r>
            <a:rPr lang="ru-RU" dirty="0"/>
            <a:t>Искаженная система </a:t>
          </a:r>
          <a:r>
            <a:rPr lang="ru-RU" b="1" dirty="0"/>
            <a:t>норм и ценностей</a:t>
          </a:r>
        </a:p>
      </dgm:t>
    </dgm:pt>
    <dgm:pt modelId="{AB1FB35F-870B-4F2A-98EB-37D5D2808AE4}" type="parTrans" cxnId="{AEE6E771-6D78-4AFA-8BAE-107F5895D991}">
      <dgm:prSet/>
      <dgm:spPr/>
      <dgm:t>
        <a:bodyPr/>
        <a:lstStyle/>
        <a:p>
          <a:endParaRPr lang="ru-RU"/>
        </a:p>
      </dgm:t>
    </dgm:pt>
    <dgm:pt modelId="{123EA626-6DDD-447C-BE1D-2DF51C26D60C}" type="sibTrans" cxnId="{AEE6E771-6D78-4AFA-8BAE-107F5895D991}">
      <dgm:prSet/>
      <dgm:spPr/>
      <dgm:t>
        <a:bodyPr/>
        <a:lstStyle/>
        <a:p>
          <a:endParaRPr lang="ru-RU"/>
        </a:p>
      </dgm:t>
    </dgm:pt>
    <dgm:pt modelId="{4E738380-791B-4671-8282-9DEB0AF12C1A}">
      <dgm:prSet phldrT="[Текст]"/>
      <dgm:spPr/>
      <dgm:t>
        <a:bodyPr/>
        <a:lstStyle/>
        <a:p>
          <a:r>
            <a:rPr lang="ru-RU" b="1" dirty="0"/>
            <a:t>Недоверие             к людям</a:t>
          </a:r>
        </a:p>
      </dgm:t>
    </dgm:pt>
    <dgm:pt modelId="{9CFAACDF-AC94-4962-B869-5775A9369B6E}" type="parTrans" cxnId="{7BDE66E4-9F82-4667-B8ED-F3184E0719AF}">
      <dgm:prSet/>
      <dgm:spPr/>
      <dgm:t>
        <a:bodyPr/>
        <a:lstStyle/>
        <a:p>
          <a:endParaRPr lang="ru-RU"/>
        </a:p>
      </dgm:t>
    </dgm:pt>
    <dgm:pt modelId="{2F107ABB-1114-428E-A74F-F5A9C1804038}" type="sibTrans" cxnId="{7BDE66E4-9F82-4667-B8ED-F3184E0719AF}">
      <dgm:prSet/>
      <dgm:spPr/>
      <dgm:t>
        <a:bodyPr/>
        <a:lstStyle/>
        <a:p>
          <a:endParaRPr lang="ru-RU"/>
        </a:p>
      </dgm:t>
    </dgm:pt>
    <dgm:pt modelId="{5367B874-0F28-473E-A2E1-926B0150506D}">
      <dgm:prSet phldrT="[Текст]"/>
      <dgm:spPr/>
      <dgm:t>
        <a:bodyPr/>
        <a:lstStyle/>
        <a:p>
          <a:r>
            <a:rPr lang="ru-RU"/>
            <a:t>Социофобии</a:t>
          </a:r>
          <a:endParaRPr lang="ru-RU" dirty="0"/>
        </a:p>
      </dgm:t>
    </dgm:pt>
    <dgm:pt modelId="{7002FB8C-A2AF-4EE6-AA0B-A276F585E722}" type="parTrans" cxnId="{6ED601D2-D253-4488-AA21-704001C2C979}">
      <dgm:prSet/>
      <dgm:spPr/>
      <dgm:t>
        <a:bodyPr/>
        <a:lstStyle/>
        <a:p>
          <a:endParaRPr lang="ru-RU"/>
        </a:p>
      </dgm:t>
    </dgm:pt>
    <dgm:pt modelId="{A62EAFC6-84C7-4E93-82BB-979F28DA1102}" type="sibTrans" cxnId="{6ED601D2-D253-4488-AA21-704001C2C979}">
      <dgm:prSet/>
      <dgm:spPr/>
      <dgm:t>
        <a:bodyPr/>
        <a:lstStyle/>
        <a:p>
          <a:endParaRPr lang="ru-RU"/>
        </a:p>
      </dgm:t>
    </dgm:pt>
    <dgm:pt modelId="{C2EEA5B9-2137-4EFA-A7C3-7E1DF677296D}">
      <dgm:prSet phldrT="[Текст]"/>
      <dgm:spPr/>
      <dgm:t>
        <a:bodyPr/>
        <a:lstStyle/>
        <a:p>
          <a:r>
            <a:rPr lang="ru-RU" b="1" dirty="0"/>
            <a:t>Суицид</a:t>
          </a:r>
        </a:p>
      </dgm:t>
    </dgm:pt>
    <dgm:pt modelId="{8F56DD83-79EE-44A5-8E2B-0206D2E62BC4}" type="parTrans" cxnId="{4D629681-6844-49F4-8B0D-EC3EB0D09C78}">
      <dgm:prSet/>
      <dgm:spPr/>
      <dgm:t>
        <a:bodyPr/>
        <a:lstStyle/>
        <a:p>
          <a:endParaRPr lang="ru-RU"/>
        </a:p>
      </dgm:t>
    </dgm:pt>
    <dgm:pt modelId="{0FDF65C2-4FF9-4146-A2C3-D4A60D63E0BD}" type="sibTrans" cxnId="{4D629681-6844-49F4-8B0D-EC3EB0D09C78}">
      <dgm:prSet/>
      <dgm:spPr/>
      <dgm:t>
        <a:bodyPr/>
        <a:lstStyle/>
        <a:p>
          <a:endParaRPr lang="ru-RU"/>
        </a:p>
      </dgm:t>
    </dgm:pt>
    <dgm:pt modelId="{E07DC6E4-50A0-4DC6-A726-662947EC2F7E}">
      <dgm:prSet phldrT="[Текст]"/>
      <dgm:spPr/>
      <dgm:t>
        <a:bodyPr/>
        <a:lstStyle/>
        <a:p>
          <a:r>
            <a:rPr lang="ru-RU" dirty="0"/>
            <a:t>Семейное насилие </a:t>
          </a:r>
        </a:p>
      </dgm:t>
    </dgm:pt>
    <dgm:pt modelId="{1CCEE678-8E29-4538-98D6-073F201F7827}" type="parTrans" cxnId="{40360DE1-619A-45F5-8C89-7519F24710DE}">
      <dgm:prSet/>
      <dgm:spPr/>
      <dgm:t>
        <a:bodyPr/>
        <a:lstStyle/>
        <a:p>
          <a:endParaRPr lang="ru-RU"/>
        </a:p>
      </dgm:t>
    </dgm:pt>
    <dgm:pt modelId="{DEE1A5DC-39DE-47CA-AF62-E0AC69FDB861}" type="sibTrans" cxnId="{40360DE1-619A-45F5-8C89-7519F24710DE}">
      <dgm:prSet/>
      <dgm:spPr/>
      <dgm:t>
        <a:bodyPr/>
        <a:lstStyle/>
        <a:p>
          <a:endParaRPr lang="ru-RU"/>
        </a:p>
      </dgm:t>
    </dgm:pt>
    <dgm:pt modelId="{08E61AED-99B6-409A-9BCD-24712C106DD3}" type="pres">
      <dgm:prSet presAssocID="{839BB6C9-235B-41D2-A794-81D6F6B0D0F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4FE441-332D-4FD1-B2BF-1D610E2032FA}" type="pres">
      <dgm:prSet presAssocID="{22179CA2-32FB-4A48-9C01-7D02972D3394}" presName="composite" presStyleCnt="0"/>
      <dgm:spPr/>
    </dgm:pt>
    <dgm:pt modelId="{4B10AFAD-B1C5-47B4-AEE1-BBDEF1AF8E7C}" type="pres">
      <dgm:prSet presAssocID="{22179CA2-32FB-4A48-9C01-7D02972D3394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0934B-9A32-430D-A1DC-9B24B61079E4}" type="pres">
      <dgm:prSet presAssocID="{22179CA2-32FB-4A48-9C01-7D02972D3394}" presName="parSh" presStyleLbl="node1" presStyleIdx="0" presStyleCnt="3"/>
      <dgm:spPr/>
      <dgm:t>
        <a:bodyPr/>
        <a:lstStyle/>
        <a:p>
          <a:endParaRPr lang="ru-RU"/>
        </a:p>
      </dgm:t>
    </dgm:pt>
    <dgm:pt modelId="{BB63E713-B335-4FEE-BE70-DAB582ED3756}" type="pres">
      <dgm:prSet presAssocID="{22179CA2-32FB-4A48-9C01-7D02972D3394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0D6D3-0D1A-4396-8F5D-A5A699E8DA32}" type="pres">
      <dgm:prSet presAssocID="{8B40F170-87DD-4FC9-BEC1-6A4D57517FA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B6B6BF78-EEAE-49CF-9FAF-2B3BA3E3FBA0}" type="pres">
      <dgm:prSet presAssocID="{8B40F170-87DD-4FC9-BEC1-6A4D57517FA3}" presName="connTx" presStyleLbl="sibTrans2D1" presStyleIdx="0" presStyleCnt="2"/>
      <dgm:spPr/>
      <dgm:t>
        <a:bodyPr/>
        <a:lstStyle/>
        <a:p>
          <a:endParaRPr lang="ru-RU"/>
        </a:p>
      </dgm:t>
    </dgm:pt>
    <dgm:pt modelId="{DF02A4B7-1416-43C8-9C76-D19D79A34B68}" type="pres">
      <dgm:prSet presAssocID="{DDC30DC4-4E87-47C9-8FE3-CFCB555C37D5}" presName="composite" presStyleCnt="0"/>
      <dgm:spPr/>
    </dgm:pt>
    <dgm:pt modelId="{BB5B304A-D968-45EF-80DE-DBD6BD68B4A3}" type="pres">
      <dgm:prSet presAssocID="{DDC30DC4-4E87-47C9-8FE3-CFCB555C37D5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BB447-94B1-4A27-9F91-CD02621FFED2}" type="pres">
      <dgm:prSet presAssocID="{DDC30DC4-4E87-47C9-8FE3-CFCB555C37D5}" presName="parSh" presStyleLbl="node1" presStyleIdx="1" presStyleCnt="3"/>
      <dgm:spPr/>
      <dgm:t>
        <a:bodyPr/>
        <a:lstStyle/>
        <a:p>
          <a:endParaRPr lang="ru-RU"/>
        </a:p>
      </dgm:t>
    </dgm:pt>
    <dgm:pt modelId="{3AA19E72-7343-4901-B7DC-31599426D276}" type="pres">
      <dgm:prSet presAssocID="{DDC30DC4-4E87-47C9-8FE3-CFCB555C37D5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5B9C85-E5B3-49CF-928A-7E696F7207F6}" type="pres">
      <dgm:prSet presAssocID="{A9A39671-6229-48E7-B971-D5E4EAE974E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636EDC5-CEFE-4B82-B59C-69BEE11BC7A3}" type="pres">
      <dgm:prSet presAssocID="{A9A39671-6229-48E7-B971-D5E4EAE974ED}" presName="connTx" presStyleLbl="sibTrans2D1" presStyleIdx="1" presStyleCnt="2"/>
      <dgm:spPr/>
      <dgm:t>
        <a:bodyPr/>
        <a:lstStyle/>
        <a:p>
          <a:endParaRPr lang="ru-RU"/>
        </a:p>
      </dgm:t>
    </dgm:pt>
    <dgm:pt modelId="{345962BF-1555-4C1C-BB32-ED326E67AF11}" type="pres">
      <dgm:prSet presAssocID="{5C41172B-C323-4D87-A338-F42554A6090C}" presName="composite" presStyleCnt="0"/>
      <dgm:spPr/>
    </dgm:pt>
    <dgm:pt modelId="{522150A4-1DEB-4C4C-B260-6D0FE1E9BB3A}" type="pres">
      <dgm:prSet presAssocID="{5C41172B-C323-4D87-A338-F42554A6090C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CFF00-2FED-4A5A-81EA-72D6E6DF5193}" type="pres">
      <dgm:prSet presAssocID="{5C41172B-C323-4D87-A338-F42554A6090C}" presName="parSh" presStyleLbl="node1" presStyleIdx="2" presStyleCnt="3"/>
      <dgm:spPr/>
      <dgm:t>
        <a:bodyPr/>
        <a:lstStyle/>
        <a:p>
          <a:endParaRPr lang="ru-RU"/>
        </a:p>
      </dgm:t>
    </dgm:pt>
    <dgm:pt modelId="{C3D0A405-AEB2-4557-80A7-AD6EEFDAB9DA}" type="pres">
      <dgm:prSet presAssocID="{5C41172B-C323-4D87-A338-F42554A6090C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CED047-D9B6-45DB-B440-FB02086A8C06}" type="presOf" srcId="{0572828F-EC5D-4E79-A7D9-E38013DF2A06}" destId="{C3D0A405-AEB2-4557-80A7-AD6EEFDAB9DA}" srcOrd="0" destOrd="0" presId="urn:microsoft.com/office/officeart/2005/8/layout/process3"/>
    <dgm:cxn modelId="{9A269B7B-8C8F-4F41-83CA-D4C93BB15C11}" type="presOf" srcId="{E07DC6E4-50A0-4DC6-A726-662947EC2F7E}" destId="{3AA19E72-7343-4901-B7DC-31599426D276}" srcOrd="0" destOrd="1" presId="urn:microsoft.com/office/officeart/2005/8/layout/process3"/>
    <dgm:cxn modelId="{4E35436D-A834-4AF5-B81A-861F4D9134D7}" type="presOf" srcId="{C2EEA5B9-2137-4EFA-A7C3-7E1DF677296D}" destId="{BB63E713-B335-4FEE-BE70-DAB582ED3756}" srcOrd="0" destOrd="3" presId="urn:microsoft.com/office/officeart/2005/8/layout/process3"/>
    <dgm:cxn modelId="{F79FEE20-1A72-4529-A8EF-8AB9CFCE2745}" type="presOf" srcId="{A9A39671-6229-48E7-B971-D5E4EAE974ED}" destId="{0636EDC5-CEFE-4B82-B59C-69BEE11BC7A3}" srcOrd="1" destOrd="0" presId="urn:microsoft.com/office/officeart/2005/8/layout/process3"/>
    <dgm:cxn modelId="{C3547ED8-0565-4102-A91E-857655C40CA5}" type="presOf" srcId="{CDD7D2D7-BCCD-47CF-AB1C-1DE0D31863E2}" destId="{BB63E713-B335-4FEE-BE70-DAB582ED3756}" srcOrd="0" destOrd="0" presId="urn:microsoft.com/office/officeart/2005/8/layout/process3"/>
    <dgm:cxn modelId="{5A9F4C44-1527-400C-AAD5-7D38DF54C32A}" type="presOf" srcId="{5367B874-0F28-473E-A2E1-926B0150506D}" destId="{BB63E713-B335-4FEE-BE70-DAB582ED3756}" srcOrd="0" destOrd="2" presId="urn:microsoft.com/office/officeart/2005/8/layout/process3"/>
    <dgm:cxn modelId="{1FE5432E-CE35-40CA-A46D-82A9C40AFD53}" srcId="{839BB6C9-235B-41D2-A794-81D6F6B0D0F4}" destId="{DDC30DC4-4E87-47C9-8FE3-CFCB555C37D5}" srcOrd="1" destOrd="0" parTransId="{666E7D97-9AFE-477B-B9C8-974068AFCBF5}" sibTransId="{A9A39671-6229-48E7-B971-D5E4EAE974ED}"/>
    <dgm:cxn modelId="{C617592B-391D-4AB0-8818-54FC0CFCA087}" type="presOf" srcId="{DDC30DC4-4E87-47C9-8FE3-CFCB555C37D5}" destId="{BB5B304A-D968-45EF-80DE-DBD6BD68B4A3}" srcOrd="0" destOrd="0" presId="urn:microsoft.com/office/officeart/2005/8/layout/process3"/>
    <dgm:cxn modelId="{3ADDED00-2991-4773-918F-E13C7A0F2570}" srcId="{22179CA2-32FB-4A48-9C01-7D02972D3394}" destId="{CDD7D2D7-BCCD-47CF-AB1C-1DE0D31863E2}" srcOrd="0" destOrd="0" parTransId="{0FEF096E-ADC4-4EDC-B2E7-65CFB58A82E1}" sibTransId="{55612E75-72EA-4147-911D-745F6FF18D92}"/>
    <dgm:cxn modelId="{4E2483C4-6F04-4218-AEF7-D647E4A307D6}" srcId="{DDC30DC4-4E87-47C9-8FE3-CFCB555C37D5}" destId="{B3DD8945-F296-49D2-AFE2-045193E1B1FE}" srcOrd="0" destOrd="0" parTransId="{6E8B43D7-1E44-440D-80AC-533434F3B125}" sibTransId="{0B3FA2F1-02A0-44CF-9639-232982733273}"/>
    <dgm:cxn modelId="{AEE6E771-6D78-4AFA-8BAE-107F5895D991}" srcId="{5C41172B-C323-4D87-A338-F42554A6090C}" destId="{0572828F-EC5D-4E79-A7D9-E38013DF2A06}" srcOrd="0" destOrd="0" parTransId="{AB1FB35F-870B-4F2A-98EB-37D5D2808AE4}" sibTransId="{123EA626-6DDD-447C-BE1D-2DF51C26D60C}"/>
    <dgm:cxn modelId="{34F10E12-88A1-46D5-A917-397F55FBD8F3}" srcId="{839BB6C9-235B-41D2-A794-81D6F6B0D0F4}" destId="{5C41172B-C323-4D87-A338-F42554A6090C}" srcOrd="2" destOrd="0" parTransId="{B0478090-57A7-4767-B764-EBA42EE51368}" sibTransId="{E9EAFFEA-806C-4760-89C5-8F57EF734441}"/>
    <dgm:cxn modelId="{E34293E1-A977-4189-9BE2-E736A581FFDD}" type="presOf" srcId="{B3DD8945-F296-49D2-AFE2-045193E1B1FE}" destId="{3AA19E72-7343-4901-B7DC-31599426D276}" srcOrd="0" destOrd="0" presId="urn:microsoft.com/office/officeart/2005/8/layout/process3"/>
    <dgm:cxn modelId="{5541BB8E-4889-4832-A17D-F6625157D9AE}" type="presOf" srcId="{22179CA2-32FB-4A48-9C01-7D02972D3394}" destId="{4B10AFAD-B1C5-47B4-AEE1-BBDEF1AF8E7C}" srcOrd="0" destOrd="0" presId="urn:microsoft.com/office/officeart/2005/8/layout/process3"/>
    <dgm:cxn modelId="{6ED601D2-D253-4488-AA21-704001C2C979}" srcId="{22179CA2-32FB-4A48-9C01-7D02972D3394}" destId="{5367B874-0F28-473E-A2E1-926B0150506D}" srcOrd="2" destOrd="0" parTransId="{7002FB8C-A2AF-4EE6-AA0B-A276F585E722}" sibTransId="{A62EAFC6-84C7-4E93-82BB-979F28DA1102}"/>
    <dgm:cxn modelId="{EA3E6C5D-356C-4ABC-9D64-8F76AB09380D}" type="presOf" srcId="{5C41172B-C323-4D87-A338-F42554A6090C}" destId="{352CFF00-2FED-4A5A-81EA-72D6E6DF5193}" srcOrd="1" destOrd="0" presId="urn:microsoft.com/office/officeart/2005/8/layout/process3"/>
    <dgm:cxn modelId="{FD7213B8-34F6-45FD-9F52-D3C650978263}" type="presOf" srcId="{4E738380-791B-4671-8282-9DEB0AF12C1A}" destId="{BB63E713-B335-4FEE-BE70-DAB582ED3756}" srcOrd="0" destOrd="1" presId="urn:microsoft.com/office/officeart/2005/8/layout/process3"/>
    <dgm:cxn modelId="{40360DE1-619A-45F5-8C89-7519F24710DE}" srcId="{DDC30DC4-4E87-47C9-8FE3-CFCB555C37D5}" destId="{E07DC6E4-50A0-4DC6-A726-662947EC2F7E}" srcOrd="1" destOrd="0" parTransId="{1CCEE678-8E29-4538-98D6-073F201F7827}" sibTransId="{DEE1A5DC-39DE-47CA-AF62-E0AC69FDB861}"/>
    <dgm:cxn modelId="{B4EBCAEC-D6B0-4914-9835-BBB520AF46C4}" type="presOf" srcId="{8B40F170-87DD-4FC9-BEC1-6A4D57517FA3}" destId="{2610D6D3-0D1A-4396-8F5D-A5A699E8DA32}" srcOrd="0" destOrd="0" presId="urn:microsoft.com/office/officeart/2005/8/layout/process3"/>
    <dgm:cxn modelId="{DF855C0B-83F0-481C-BD1A-4F928AF9BEF0}" type="presOf" srcId="{5C41172B-C323-4D87-A338-F42554A6090C}" destId="{522150A4-1DEB-4C4C-B260-6D0FE1E9BB3A}" srcOrd="0" destOrd="0" presId="urn:microsoft.com/office/officeart/2005/8/layout/process3"/>
    <dgm:cxn modelId="{4D629681-6844-49F4-8B0D-EC3EB0D09C78}" srcId="{22179CA2-32FB-4A48-9C01-7D02972D3394}" destId="{C2EEA5B9-2137-4EFA-A7C3-7E1DF677296D}" srcOrd="3" destOrd="0" parTransId="{8F56DD83-79EE-44A5-8E2B-0206D2E62BC4}" sibTransId="{0FDF65C2-4FF9-4146-A2C3-D4A60D63E0BD}"/>
    <dgm:cxn modelId="{A68BC9FB-D2CC-4820-957B-4CF0DC910591}" type="presOf" srcId="{A9A39671-6229-48E7-B971-D5E4EAE974ED}" destId="{275B9C85-E5B3-49CF-928A-7E696F7207F6}" srcOrd="0" destOrd="0" presId="urn:microsoft.com/office/officeart/2005/8/layout/process3"/>
    <dgm:cxn modelId="{51350632-6167-4E10-8738-82150D39ED97}" srcId="{839BB6C9-235B-41D2-A794-81D6F6B0D0F4}" destId="{22179CA2-32FB-4A48-9C01-7D02972D3394}" srcOrd="0" destOrd="0" parTransId="{74522D00-A6EA-499B-82E5-4DAE73C4B53A}" sibTransId="{8B40F170-87DD-4FC9-BEC1-6A4D57517FA3}"/>
    <dgm:cxn modelId="{094DC84E-B4AE-4212-B4CB-3304EDB28B73}" type="presOf" srcId="{839BB6C9-235B-41D2-A794-81D6F6B0D0F4}" destId="{08E61AED-99B6-409A-9BCD-24712C106DD3}" srcOrd="0" destOrd="0" presId="urn:microsoft.com/office/officeart/2005/8/layout/process3"/>
    <dgm:cxn modelId="{7BDE66E4-9F82-4667-B8ED-F3184E0719AF}" srcId="{22179CA2-32FB-4A48-9C01-7D02972D3394}" destId="{4E738380-791B-4671-8282-9DEB0AF12C1A}" srcOrd="1" destOrd="0" parTransId="{9CFAACDF-AC94-4962-B869-5775A9369B6E}" sibTransId="{2F107ABB-1114-428E-A74F-F5A9C1804038}"/>
    <dgm:cxn modelId="{4BACA562-15B8-474D-9377-ADDF79B4D97E}" type="presOf" srcId="{22179CA2-32FB-4A48-9C01-7D02972D3394}" destId="{D8D0934B-9A32-430D-A1DC-9B24B61079E4}" srcOrd="1" destOrd="0" presId="urn:microsoft.com/office/officeart/2005/8/layout/process3"/>
    <dgm:cxn modelId="{0F64B3D7-A366-4923-9991-863C32EC45E0}" type="presOf" srcId="{DDC30DC4-4E87-47C9-8FE3-CFCB555C37D5}" destId="{8D0BB447-94B1-4A27-9F91-CD02621FFED2}" srcOrd="1" destOrd="0" presId="urn:microsoft.com/office/officeart/2005/8/layout/process3"/>
    <dgm:cxn modelId="{32DE9AB0-78B0-4E1D-AD69-90C8EE3F1A9E}" type="presOf" srcId="{8B40F170-87DD-4FC9-BEC1-6A4D57517FA3}" destId="{B6B6BF78-EEAE-49CF-9FAF-2B3BA3E3FBA0}" srcOrd="1" destOrd="0" presId="urn:microsoft.com/office/officeart/2005/8/layout/process3"/>
    <dgm:cxn modelId="{299344F2-50AC-455B-9BC4-A1CC8D140DD8}" type="presParOf" srcId="{08E61AED-99B6-409A-9BCD-24712C106DD3}" destId="{A34FE441-332D-4FD1-B2BF-1D610E2032FA}" srcOrd="0" destOrd="0" presId="urn:microsoft.com/office/officeart/2005/8/layout/process3"/>
    <dgm:cxn modelId="{E53B7E19-7483-4DA0-B3B1-8010320CE751}" type="presParOf" srcId="{A34FE441-332D-4FD1-B2BF-1D610E2032FA}" destId="{4B10AFAD-B1C5-47B4-AEE1-BBDEF1AF8E7C}" srcOrd="0" destOrd="0" presId="urn:microsoft.com/office/officeart/2005/8/layout/process3"/>
    <dgm:cxn modelId="{F93242CC-B11B-423C-9E5F-33188C6B328D}" type="presParOf" srcId="{A34FE441-332D-4FD1-B2BF-1D610E2032FA}" destId="{D8D0934B-9A32-430D-A1DC-9B24B61079E4}" srcOrd="1" destOrd="0" presId="urn:microsoft.com/office/officeart/2005/8/layout/process3"/>
    <dgm:cxn modelId="{5F03A41F-0E7C-404E-88CA-44105E42B5D1}" type="presParOf" srcId="{A34FE441-332D-4FD1-B2BF-1D610E2032FA}" destId="{BB63E713-B335-4FEE-BE70-DAB582ED3756}" srcOrd="2" destOrd="0" presId="urn:microsoft.com/office/officeart/2005/8/layout/process3"/>
    <dgm:cxn modelId="{F68A42F1-58E7-4934-B459-7FD809606238}" type="presParOf" srcId="{08E61AED-99B6-409A-9BCD-24712C106DD3}" destId="{2610D6D3-0D1A-4396-8F5D-A5A699E8DA32}" srcOrd="1" destOrd="0" presId="urn:microsoft.com/office/officeart/2005/8/layout/process3"/>
    <dgm:cxn modelId="{01836E1C-B2E9-47C0-A590-645E5DDDEA26}" type="presParOf" srcId="{2610D6D3-0D1A-4396-8F5D-A5A699E8DA32}" destId="{B6B6BF78-EEAE-49CF-9FAF-2B3BA3E3FBA0}" srcOrd="0" destOrd="0" presId="urn:microsoft.com/office/officeart/2005/8/layout/process3"/>
    <dgm:cxn modelId="{7970151A-87D1-409F-9076-A12B8982BD34}" type="presParOf" srcId="{08E61AED-99B6-409A-9BCD-24712C106DD3}" destId="{DF02A4B7-1416-43C8-9C76-D19D79A34B68}" srcOrd="2" destOrd="0" presId="urn:microsoft.com/office/officeart/2005/8/layout/process3"/>
    <dgm:cxn modelId="{AA368717-DF48-4854-9293-3D96997879A3}" type="presParOf" srcId="{DF02A4B7-1416-43C8-9C76-D19D79A34B68}" destId="{BB5B304A-D968-45EF-80DE-DBD6BD68B4A3}" srcOrd="0" destOrd="0" presId="urn:microsoft.com/office/officeart/2005/8/layout/process3"/>
    <dgm:cxn modelId="{D585B2AB-FF9E-4DEF-9641-077FD7EFF6F7}" type="presParOf" srcId="{DF02A4B7-1416-43C8-9C76-D19D79A34B68}" destId="{8D0BB447-94B1-4A27-9F91-CD02621FFED2}" srcOrd="1" destOrd="0" presId="urn:microsoft.com/office/officeart/2005/8/layout/process3"/>
    <dgm:cxn modelId="{320EC43F-5FE3-4A8D-92A4-FB468D6CFD72}" type="presParOf" srcId="{DF02A4B7-1416-43C8-9C76-D19D79A34B68}" destId="{3AA19E72-7343-4901-B7DC-31599426D276}" srcOrd="2" destOrd="0" presId="urn:microsoft.com/office/officeart/2005/8/layout/process3"/>
    <dgm:cxn modelId="{66379D4C-34D5-40CB-8857-C2E4F4E1BC53}" type="presParOf" srcId="{08E61AED-99B6-409A-9BCD-24712C106DD3}" destId="{275B9C85-E5B3-49CF-928A-7E696F7207F6}" srcOrd="3" destOrd="0" presId="urn:microsoft.com/office/officeart/2005/8/layout/process3"/>
    <dgm:cxn modelId="{9A6F5F49-4314-4C4A-A172-6C0EF319BB88}" type="presParOf" srcId="{275B9C85-E5B3-49CF-928A-7E696F7207F6}" destId="{0636EDC5-CEFE-4B82-B59C-69BEE11BC7A3}" srcOrd="0" destOrd="0" presId="urn:microsoft.com/office/officeart/2005/8/layout/process3"/>
    <dgm:cxn modelId="{C6672866-8CC6-43C3-9DD2-91D57BDEA4C6}" type="presParOf" srcId="{08E61AED-99B6-409A-9BCD-24712C106DD3}" destId="{345962BF-1555-4C1C-BB32-ED326E67AF11}" srcOrd="4" destOrd="0" presId="urn:microsoft.com/office/officeart/2005/8/layout/process3"/>
    <dgm:cxn modelId="{6634082B-7668-4BCB-8773-E8F6A34EA08B}" type="presParOf" srcId="{345962BF-1555-4C1C-BB32-ED326E67AF11}" destId="{522150A4-1DEB-4C4C-B260-6D0FE1E9BB3A}" srcOrd="0" destOrd="0" presId="urn:microsoft.com/office/officeart/2005/8/layout/process3"/>
    <dgm:cxn modelId="{1CE87BE6-3FE5-4D86-AA0D-0DEE78F938E0}" type="presParOf" srcId="{345962BF-1555-4C1C-BB32-ED326E67AF11}" destId="{352CFF00-2FED-4A5A-81EA-72D6E6DF5193}" srcOrd="1" destOrd="0" presId="urn:microsoft.com/office/officeart/2005/8/layout/process3"/>
    <dgm:cxn modelId="{3D60BA34-DC0D-49FF-BD09-CBC506E69EAA}" type="presParOf" srcId="{345962BF-1555-4C1C-BB32-ED326E67AF11}" destId="{C3D0A405-AEB2-4557-80A7-AD6EEFDAB9D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D3E0C6-BC07-4E7B-9630-E75938F894C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DE1068EA-6DE5-4FE4-9F58-61C4E982EFC6}">
      <dgm:prSet phldrT="[Текст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dirty="0">
              <a:solidFill>
                <a:schemeClr val="bg1">
                  <a:lumMod val="50000"/>
                </a:schemeClr>
              </a:solidFill>
            </a:rPr>
            <a:t>Дети</a:t>
          </a:r>
        </a:p>
      </dgm:t>
    </dgm:pt>
    <dgm:pt modelId="{B7ADB371-3D83-461C-9DF3-FE0A3401C435}" type="parTrans" cxnId="{42954EE0-ECCC-41D2-B066-17C9206E84CF}">
      <dgm:prSet/>
      <dgm:spPr/>
      <dgm:t>
        <a:bodyPr/>
        <a:lstStyle/>
        <a:p>
          <a:endParaRPr lang="ru-RU"/>
        </a:p>
      </dgm:t>
    </dgm:pt>
    <dgm:pt modelId="{09954DE8-F57A-41A8-A609-ADD2EF62875D}" type="sibTrans" cxnId="{42954EE0-ECCC-41D2-B066-17C9206E84CF}">
      <dgm:prSet/>
      <dgm:spPr/>
      <dgm:t>
        <a:bodyPr/>
        <a:lstStyle/>
        <a:p>
          <a:endParaRPr lang="ru-RU"/>
        </a:p>
      </dgm:t>
    </dgm:pt>
    <dgm:pt modelId="{DD1844AA-6583-4D8A-A415-1FBF75C17BE1}">
      <dgm:prSet phldrT="[Текст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dirty="0"/>
            <a:t>Родители</a:t>
          </a:r>
        </a:p>
      </dgm:t>
    </dgm:pt>
    <dgm:pt modelId="{6236C585-2599-49E9-93FA-E1FC1D400C0D}" type="parTrans" cxnId="{ADD4D898-FAA1-45AC-97D6-683775B3908B}">
      <dgm:prSet/>
      <dgm:spPr/>
      <dgm:t>
        <a:bodyPr/>
        <a:lstStyle/>
        <a:p>
          <a:endParaRPr lang="ru-RU"/>
        </a:p>
      </dgm:t>
    </dgm:pt>
    <dgm:pt modelId="{90DFAED2-89EE-4263-89EF-4BF6543E8544}" type="sibTrans" cxnId="{ADD4D898-FAA1-45AC-97D6-683775B3908B}">
      <dgm:prSet/>
      <dgm:spPr/>
      <dgm:t>
        <a:bodyPr/>
        <a:lstStyle/>
        <a:p>
          <a:endParaRPr lang="ru-RU"/>
        </a:p>
      </dgm:t>
    </dgm:pt>
    <dgm:pt modelId="{D6A5246E-93F3-49D1-ADE2-88810CB16457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Педагоги</a:t>
          </a:r>
        </a:p>
      </dgm:t>
    </dgm:pt>
    <dgm:pt modelId="{C9FDD034-DE5B-4B3F-AC75-0F5A95AA76F5}" type="parTrans" cxnId="{09ED57C9-8602-4AAC-AFCD-2A347A3E5BD8}">
      <dgm:prSet/>
      <dgm:spPr/>
      <dgm:t>
        <a:bodyPr/>
        <a:lstStyle/>
        <a:p>
          <a:endParaRPr lang="ru-RU"/>
        </a:p>
      </dgm:t>
    </dgm:pt>
    <dgm:pt modelId="{3D31884F-52E0-4331-BD24-3CC1DE4600A4}" type="sibTrans" cxnId="{09ED57C9-8602-4AAC-AFCD-2A347A3E5BD8}">
      <dgm:prSet/>
      <dgm:spPr/>
      <dgm:t>
        <a:bodyPr/>
        <a:lstStyle/>
        <a:p>
          <a:endParaRPr lang="ru-RU"/>
        </a:p>
      </dgm:t>
    </dgm:pt>
    <dgm:pt modelId="{1A56A167-013A-45D7-B514-6EEA5A943A09}" type="pres">
      <dgm:prSet presAssocID="{4DD3E0C6-BC07-4E7B-9630-E75938F894C4}" presName="Name0" presStyleCnt="0">
        <dgm:presLayoutVars>
          <dgm:dir/>
          <dgm:animLvl val="lvl"/>
          <dgm:resizeHandles val="exact"/>
        </dgm:presLayoutVars>
      </dgm:prSet>
      <dgm:spPr/>
    </dgm:pt>
    <dgm:pt modelId="{0E2AC492-067F-47DC-A761-01145940AC42}" type="pres">
      <dgm:prSet presAssocID="{DE1068EA-6DE5-4FE4-9F58-61C4E982EFC6}" presName="Name8" presStyleCnt="0"/>
      <dgm:spPr/>
    </dgm:pt>
    <dgm:pt modelId="{EF3115B6-5902-44AE-963E-07DB05E4BC61}" type="pres">
      <dgm:prSet presAssocID="{DE1068EA-6DE5-4FE4-9F58-61C4E982EFC6}" presName="level" presStyleLbl="node1" presStyleIdx="0" presStyleCnt="3" custScaleX="101099" custScaleY="940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01B59-0330-4A30-B7DA-79108E81FCF9}" type="pres">
      <dgm:prSet presAssocID="{DE1068EA-6DE5-4FE4-9F58-61C4E982EFC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7440F0-6D62-409F-9809-190BDACFCA55}" type="pres">
      <dgm:prSet presAssocID="{DD1844AA-6583-4D8A-A415-1FBF75C17BE1}" presName="Name8" presStyleCnt="0"/>
      <dgm:spPr/>
    </dgm:pt>
    <dgm:pt modelId="{DE6E96BB-15F3-4E1B-8936-D994DBF73617}" type="pres">
      <dgm:prSet presAssocID="{DD1844AA-6583-4D8A-A415-1FBF75C17BE1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291BCE-763F-4FFC-A36C-E08217A122AE}" type="pres">
      <dgm:prSet presAssocID="{DD1844AA-6583-4D8A-A415-1FBF75C17B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9154A-159A-4CA1-9060-5564A2012EC3}" type="pres">
      <dgm:prSet presAssocID="{D6A5246E-93F3-49D1-ADE2-88810CB16457}" presName="Name8" presStyleCnt="0"/>
      <dgm:spPr/>
    </dgm:pt>
    <dgm:pt modelId="{2133FBA5-7086-4138-A732-2771B6344993}" type="pres">
      <dgm:prSet presAssocID="{D6A5246E-93F3-49D1-ADE2-88810CB16457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F85C7-8F8A-484B-9E12-1854F28B7A6C}" type="pres">
      <dgm:prSet presAssocID="{D6A5246E-93F3-49D1-ADE2-88810CB1645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D4D898-FAA1-45AC-97D6-683775B3908B}" srcId="{4DD3E0C6-BC07-4E7B-9630-E75938F894C4}" destId="{DD1844AA-6583-4D8A-A415-1FBF75C17BE1}" srcOrd="1" destOrd="0" parTransId="{6236C585-2599-49E9-93FA-E1FC1D400C0D}" sibTransId="{90DFAED2-89EE-4263-89EF-4BF6543E8544}"/>
    <dgm:cxn modelId="{09A831BD-CE70-421A-AF67-8C5CF7F3D22F}" type="presOf" srcId="{D6A5246E-93F3-49D1-ADE2-88810CB16457}" destId="{2133FBA5-7086-4138-A732-2771B6344993}" srcOrd="0" destOrd="0" presId="urn:microsoft.com/office/officeart/2005/8/layout/pyramid1"/>
    <dgm:cxn modelId="{42954EE0-ECCC-41D2-B066-17C9206E84CF}" srcId="{4DD3E0C6-BC07-4E7B-9630-E75938F894C4}" destId="{DE1068EA-6DE5-4FE4-9F58-61C4E982EFC6}" srcOrd="0" destOrd="0" parTransId="{B7ADB371-3D83-461C-9DF3-FE0A3401C435}" sibTransId="{09954DE8-F57A-41A8-A609-ADD2EF62875D}"/>
    <dgm:cxn modelId="{09ED57C9-8602-4AAC-AFCD-2A347A3E5BD8}" srcId="{4DD3E0C6-BC07-4E7B-9630-E75938F894C4}" destId="{D6A5246E-93F3-49D1-ADE2-88810CB16457}" srcOrd="2" destOrd="0" parTransId="{C9FDD034-DE5B-4B3F-AC75-0F5A95AA76F5}" sibTransId="{3D31884F-52E0-4331-BD24-3CC1DE4600A4}"/>
    <dgm:cxn modelId="{3A6B548C-DBDE-486D-A173-47679C7AE6EF}" type="presOf" srcId="{DD1844AA-6583-4D8A-A415-1FBF75C17BE1}" destId="{C2291BCE-763F-4FFC-A36C-E08217A122AE}" srcOrd="1" destOrd="0" presId="urn:microsoft.com/office/officeart/2005/8/layout/pyramid1"/>
    <dgm:cxn modelId="{E089101A-6C5D-4F9D-B371-DC389A75AB1F}" type="presOf" srcId="{4DD3E0C6-BC07-4E7B-9630-E75938F894C4}" destId="{1A56A167-013A-45D7-B514-6EEA5A943A09}" srcOrd="0" destOrd="0" presId="urn:microsoft.com/office/officeart/2005/8/layout/pyramid1"/>
    <dgm:cxn modelId="{2CB95324-D255-4DCA-88B8-54E92FDB7502}" type="presOf" srcId="{D6A5246E-93F3-49D1-ADE2-88810CB16457}" destId="{274F85C7-8F8A-484B-9E12-1854F28B7A6C}" srcOrd="1" destOrd="0" presId="urn:microsoft.com/office/officeart/2005/8/layout/pyramid1"/>
    <dgm:cxn modelId="{733335FC-067A-47E6-A36E-8E1156143F5C}" type="presOf" srcId="{DE1068EA-6DE5-4FE4-9F58-61C4E982EFC6}" destId="{EF3115B6-5902-44AE-963E-07DB05E4BC61}" srcOrd="0" destOrd="0" presId="urn:microsoft.com/office/officeart/2005/8/layout/pyramid1"/>
    <dgm:cxn modelId="{70FA4558-3B19-42AD-8E18-A410164659AA}" type="presOf" srcId="{DD1844AA-6583-4D8A-A415-1FBF75C17BE1}" destId="{DE6E96BB-15F3-4E1B-8936-D994DBF73617}" srcOrd="0" destOrd="0" presId="urn:microsoft.com/office/officeart/2005/8/layout/pyramid1"/>
    <dgm:cxn modelId="{DC12CADA-E4CE-4B12-A091-54C1F04CE879}" type="presOf" srcId="{DE1068EA-6DE5-4FE4-9F58-61C4E982EFC6}" destId="{D4401B59-0330-4A30-B7DA-79108E81FCF9}" srcOrd="1" destOrd="0" presId="urn:microsoft.com/office/officeart/2005/8/layout/pyramid1"/>
    <dgm:cxn modelId="{39BA05D2-909D-45A7-8EB7-5FACA41F4ADA}" type="presParOf" srcId="{1A56A167-013A-45D7-B514-6EEA5A943A09}" destId="{0E2AC492-067F-47DC-A761-01145940AC42}" srcOrd="0" destOrd="0" presId="urn:microsoft.com/office/officeart/2005/8/layout/pyramid1"/>
    <dgm:cxn modelId="{AAE626EA-559D-4058-B6E9-082D1F764D4C}" type="presParOf" srcId="{0E2AC492-067F-47DC-A761-01145940AC42}" destId="{EF3115B6-5902-44AE-963E-07DB05E4BC61}" srcOrd="0" destOrd="0" presId="urn:microsoft.com/office/officeart/2005/8/layout/pyramid1"/>
    <dgm:cxn modelId="{A76E94A4-8B69-414B-802C-0A3E6B0D6F56}" type="presParOf" srcId="{0E2AC492-067F-47DC-A761-01145940AC42}" destId="{D4401B59-0330-4A30-B7DA-79108E81FCF9}" srcOrd="1" destOrd="0" presId="urn:microsoft.com/office/officeart/2005/8/layout/pyramid1"/>
    <dgm:cxn modelId="{A7B08E78-4453-449D-B9E9-C183131E2791}" type="presParOf" srcId="{1A56A167-013A-45D7-B514-6EEA5A943A09}" destId="{1D7440F0-6D62-409F-9809-190BDACFCA55}" srcOrd="1" destOrd="0" presId="urn:microsoft.com/office/officeart/2005/8/layout/pyramid1"/>
    <dgm:cxn modelId="{7A0FD9E7-4F9D-4D71-B844-DA823B2A324B}" type="presParOf" srcId="{1D7440F0-6D62-409F-9809-190BDACFCA55}" destId="{DE6E96BB-15F3-4E1B-8936-D994DBF73617}" srcOrd="0" destOrd="0" presId="urn:microsoft.com/office/officeart/2005/8/layout/pyramid1"/>
    <dgm:cxn modelId="{5522CFA3-3E34-45BC-8D93-08144575D2EE}" type="presParOf" srcId="{1D7440F0-6D62-409F-9809-190BDACFCA55}" destId="{C2291BCE-763F-4FFC-A36C-E08217A122AE}" srcOrd="1" destOrd="0" presId="urn:microsoft.com/office/officeart/2005/8/layout/pyramid1"/>
    <dgm:cxn modelId="{757BDFA6-1B3A-4B8D-9E4A-72A204300E93}" type="presParOf" srcId="{1A56A167-013A-45D7-B514-6EEA5A943A09}" destId="{B3E9154A-159A-4CA1-9060-5564A2012EC3}" srcOrd="2" destOrd="0" presId="urn:microsoft.com/office/officeart/2005/8/layout/pyramid1"/>
    <dgm:cxn modelId="{63B4411B-9C64-4C48-AEA1-32761821DC20}" type="presParOf" srcId="{B3E9154A-159A-4CA1-9060-5564A2012EC3}" destId="{2133FBA5-7086-4138-A732-2771B6344993}" srcOrd="0" destOrd="0" presId="urn:microsoft.com/office/officeart/2005/8/layout/pyramid1"/>
    <dgm:cxn modelId="{97384172-D548-4DFC-A651-1061BBE06FCF}" type="presParOf" srcId="{B3E9154A-159A-4CA1-9060-5564A2012EC3}" destId="{274F85C7-8F8A-484B-9E12-1854F28B7A6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115B6-5902-44AE-963E-07DB05E4BC61}">
      <dsp:nvSpPr>
        <dsp:cNvPr id="0" name=""/>
        <dsp:cNvSpPr/>
      </dsp:nvSpPr>
      <dsp:spPr>
        <a:xfrm>
          <a:off x="2668464" y="0"/>
          <a:ext cx="2549771" cy="1076238"/>
        </a:xfrm>
        <a:prstGeom prst="trapezoid">
          <a:avLst>
            <a:gd name="adj" fmla="val 117170"/>
          </a:avLst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>
              <a:solidFill>
                <a:schemeClr val="bg1">
                  <a:lumMod val="50000"/>
                </a:schemeClr>
              </a:solidFill>
            </a:rPr>
            <a:t>Ущерб</a:t>
          </a:r>
        </a:p>
      </dsp:txBody>
      <dsp:txXfrm>
        <a:off x="2668464" y="0"/>
        <a:ext cx="2549771" cy="1076238"/>
      </dsp:txXfrm>
    </dsp:sp>
    <dsp:sp modelId="{DE6E96BB-15F3-4E1B-8936-D994DBF73617}">
      <dsp:nvSpPr>
        <dsp:cNvPr id="0" name=""/>
        <dsp:cNvSpPr/>
      </dsp:nvSpPr>
      <dsp:spPr>
        <a:xfrm>
          <a:off x="1341161" y="1076238"/>
          <a:ext cx="5204377" cy="1144630"/>
        </a:xfrm>
        <a:prstGeom prst="trapezoid">
          <a:avLst>
            <a:gd name="adj" fmla="val 117170"/>
          </a:avLst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/>
            <a:t>Осознаваемый</a:t>
          </a:r>
        </a:p>
      </dsp:txBody>
      <dsp:txXfrm>
        <a:off x="2251927" y="1076238"/>
        <a:ext cx="3382845" cy="1144630"/>
      </dsp:txXfrm>
    </dsp:sp>
    <dsp:sp modelId="{2133FBA5-7086-4138-A732-2771B6344993}">
      <dsp:nvSpPr>
        <dsp:cNvPr id="0" name=""/>
        <dsp:cNvSpPr/>
      </dsp:nvSpPr>
      <dsp:spPr>
        <a:xfrm>
          <a:off x="0" y="2220869"/>
          <a:ext cx="7886700" cy="1144630"/>
        </a:xfrm>
        <a:prstGeom prst="trapezoid">
          <a:avLst>
            <a:gd name="adj" fmla="val 11717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>
              <a:solidFill>
                <a:schemeClr val="bg1"/>
              </a:solidFill>
            </a:rPr>
            <a:t>Систематический</a:t>
          </a:r>
        </a:p>
      </dsp:txBody>
      <dsp:txXfrm>
        <a:off x="1380172" y="2220869"/>
        <a:ext cx="5126355" cy="1144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04EB79-BA10-4FC7-AA94-F2668050B991}">
      <dsp:nvSpPr>
        <dsp:cNvPr id="0" name=""/>
        <dsp:cNvSpPr/>
      </dsp:nvSpPr>
      <dsp:spPr>
        <a:xfrm>
          <a:off x="1311048" y="1635"/>
          <a:ext cx="2506953" cy="15041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Физический</a:t>
          </a:r>
        </a:p>
      </dsp:txBody>
      <dsp:txXfrm>
        <a:off x="1311048" y="1635"/>
        <a:ext cx="2506953" cy="1504172"/>
      </dsp:txXfrm>
    </dsp:sp>
    <dsp:sp modelId="{F26872AB-1677-4EDF-86C8-C9163C93AE42}">
      <dsp:nvSpPr>
        <dsp:cNvPr id="0" name=""/>
        <dsp:cNvSpPr/>
      </dsp:nvSpPr>
      <dsp:spPr>
        <a:xfrm>
          <a:off x="4068697" y="1635"/>
          <a:ext cx="2506953" cy="15041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Вербальный</a:t>
          </a:r>
        </a:p>
      </dsp:txBody>
      <dsp:txXfrm>
        <a:off x="4068697" y="1635"/>
        <a:ext cx="2506953" cy="1504172"/>
      </dsp:txXfrm>
    </dsp:sp>
    <dsp:sp modelId="{72AFF3AE-4599-428E-AA77-7DD9020F6C96}">
      <dsp:nvSpPr>
        <dsp:cNvPr id="0" name=""/>
        <dsp:cNvSpPr/>
      </dsp:nvSpPr>
      <dsp:spPr>
        <a:xfrm>
          <a:off x="1311048" y="1756503"/>
          <a:ext cx="2506953" cy="150417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Социально-психологический</a:t>
          </a: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11048" y="1756503"/>
        <a:ext cx="2506953" cy="1504172"/>
      </dsp:txXfrm>
    </dsp:sp>
    <dsp:sp modelId="{95CF91D0-87CB-4F1B-AC62-1462DAAE5D3C}">
      <dsp:nvSpPr>
        <dsp:cNvPr id="0" name=""/>
        <dsp:cNvSpPr/>
      </dsp:nvSpPr>
      <dsp:spPr>
        <a:xfrm>
          <a:off x="4068697" y="1756503"/>
          <a:ext cx="2506953" cy="15041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Кибербуллинг</a:t>
          </a:r>
          <a:endParaRPr lang="ru-RU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68697" y="1756503"/>
        <a:ext cx="2506953" cy="15041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715C0-A46F-4521-8EA7-B7822C5D8C9A}">
      <dsp:nvSpPr>
        <dsp:cNvPr id="0" name=""/>
        <dsp:cNvSpPr/>
      </dsp:nvSpPr>
      <dsp:spPr>
        <a:xfrm rot="5400000">
          <a:off x="-132311" y="132774"/>
          <a:ext cx="882076" cy="617453"/>
        </a:xfrm>
        <a:prstGeom prst="chevron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</a:t>
          </a:r>
          <a:endParaRPr lang="ru-RU" sz="1700" b="1" kern="1200" dirty="0"/>
        </a:p>
      </dsp:txBody>
      <dsp:txXfrm rot="-5400000">
        <a:off x="1" y="309190"/>
        <a:ext cx="617453" cy="264623"/>
      </dsp:txXfrm>
    </dsp:sp>
    <dsp:sp modelId="{9FB7392A-4C3B-47DB-8108-BA4BFC3D21B2}">
      <dsp:nvSpPr>
        <dsp:cNvPr id="0" name=""/>
        <dsp:cNvSpPr/>
      </dsp:nvSpPr>
      <dsp:spPr>
        <a:xfrm rot="5400000">
          <a:off x="2281857" y="-1625212"/>
          <a:ext cx="573349" cy="38246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1">
                  <a:lumMod val="50000"/>
                  <a:lumOff val="50000"/>
                </a:schemeClr>
              </a:solidFill>
            </a:rPr>
            <a:t> </a:t>
          </a:r>
          <a:r>
            <a:rPr lang="ru-RU" sz="1400" b="1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демонстрация собственного превосходства, силы и влиятельности;</a:t>
          </a:r>
          <a:endParaRPr lang="ru-RU" sz="1400" kern="1200" dirty="0"/>
        </a:p>
      </dsp:txBody>
      <dsp:txXfrm rot="-5400000">
        <a:off x="656183" y="28451"/>
        <a:ext cx="3796710" cy="517371"/>
      </dsp:txXfrm>
    </dsp:sp>
    <dsp:sp modelId="{4A643A9A-2106-4C54-AB23-025086143F9E}">
      <dsp:nvSpPr>
        <dsp:cNvPr id="0" name=""/>
        <dsp:cNvSpPr/>
      </dsp:nvSpPr>
      <dsp:spPr>
        <a:xfrm rot="5400000">
          <a:off x="-132311" y="860790"/>
          <a:ext cx="882076" cy="617453"/>
        </a:xfrm>
        <a:prstGeom prst="chevron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/>
            <a:t>II</a:t>
          </a:r>
          <a:endParaRPr lang="ru-RU" sz="1700" b="1" kern="1200" dirty="0"/>
        </a:p>
      </dsp:txBody>
      <dsp:txXfrm rot="-5400000">
        <a:off x="1" y="1037206"/>
        <a:ext cx="617453" cy="264623"/>
      </dsp:txXfrm>
    </dsp:sp>
    <dsp:sp modelId="{C36F4525-0F6D-47FF-8939-0E3DC6BF676B}">
      <dsp:nvSpPr>
        <dsp:cNvPr id="0" name=""/>
        <dsp:cNvSpPr/>
      </dsp:nvSpPr>
      <dsp:spPr>
        <a:xfrm rot="5400000">
          <a:off x="2281857" y="-935925"/>
          <a:ext cx="573349" cy="39021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1">
                  <a:lumMod val="50000"/>
                  <a:lumOff val="50000"/>
                </a:schemeClr>
              </a:solidFill>
            </a:rPr>
            <a:t> </a:t>
          </a:r>
          <a:r>
            <a:rPr lang="ru-RU" sz="1400" b="1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стремление привлечь внимание к своей персоне;</a:t>
          </a:r>
          <a:endParaRPr lang="ru-RU" sz="1400" b="1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 rot="-5400000">
        <a:off x="617454" y="756467"/>
        <a:ext cx="3874168" cy="517371"/>
      </dsp:txXfrm>
    </dsp:sp>
    <dsp:sp modelId="{462AC813-F092-468C-BF6A-627EE9A192E7}">
      <dsp:nvSpPr>
        <dsp:cNvPr id="0" name=""/>
        <dsp:cNvSpPr/>
      </dsp:nvSpPr>
      <dsp:spPr>
        <a:xfrm rot="5400000">
          <a:off x="-132311" y="1588806"/>
          <a:ext cx="882076" cy="617453"/>
        </a:xfrm>
        <a:prstGeom prst="chevron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III</a:t>
          </a:r>
          <a:r>
            <a:rPr lang="ru-RU" sz="1700" b="1" kern="1200" dirty="0" smtClean="0"/>
            <a:t> </a:t>
          </a:r>
          <a:endParaRPr lang="ru-RU" sz="1700" b="1" kern="1200" dirty="0"/>
        </a:p>
      </dsp:txBody>
      <dsp:txXfrm rot="-5400000">
        <a:off x="1" y="1765222"/>
        <a:ext cx="617453" cy="264623"/>
      </dsp:txXfrm>
    </dsp:sp>
    <dsp:sp modelId="{CBB2A950-5872-4A10-ACCE-2FC42299AB5D}">
      <dsp:nvSpPr>
        <dsp:cNvPr id="0" name=""/>
        <dsp:cNvSpPr/>
      </dsp:nvSpPr>
      <dsp:spPr>
        <a:xfrm rot="5400000">
          <a:off x="2281857" y="-207909"/>
          <a:ext cx="573349" cy="39021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</a:rPr>
            <a:t>попытка скрыть собственные комплексы и неуверенность в себе;</a:t>
          </a:r>
          <a:endParaRPr lang="ru-RU" sz="1400" b="1" kern="1200" dirty="0">
            <a:solidFill>
              <a:schemeClr val="tx1">
                <a:lumMod val="50000"/>
                <a:lumOff val="50000"/>
              </a:schemeClr>
            </a:solidFill>
            <a:effectLst/>
          </a:endParaRPr>
        </a:p>
      </dsp:txBody>
      <dsp:txXfrm rot="-5400000">
        <a:off x="617454" y="1484483"/>
        <a:ext cx="3874168" cy="517371"/>
      </dsp:txXfrm>
    </dsp:sp>
    <dsp:sp modelId="{A7FFD6CC-A0CD-4A91-A7DE-79A2C9E200E5}">
      <dsp:nvSpPr>
        <dsp:cNvPr id="0" name=""/>
        <dsp:cNvSpPr/>
      </dsp:nvSpPr>
      <dsp:spPr>
        <a:xfrm rot="5400000">
          <a:off x="-132311" y="2316822"/>
          <a:ext cx="882076" cy="617453"/>
        </a:xfrm>
        <a:prstGeom prst="chevron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IV</a:t>
          </a:r>
          <a:endParaRPr lang="ru-RU" sz="1700" b="1" kern="1200" dirty="0"/>
        </a:p>
      </dsp:txBody>
      <dsp:txXfrm rot="-5400000">
        <a:off x="1" y="2493238"/>
        <a:ext cx="617453" cy="264623"/>
      </dsp:txXfrm>
    </dsp:sp>
    <dsp:sp modelId="{F33EABCA-4753-4809-95E4-917385747AC4}">
      <dsp:nvSpPr>
        <dsp:cNvPr id="0" name=""/>
        <dsp:cNvSpPr/>
      </dsp:nvSpPr>
      <dsp:spPr>
        <a:xfrm rot="5400000">
          <a:off x="2281857" y="520106"/>
          <a:ext cx="573349" cy="39021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</a:rPr>
            <a:t>удовлетворение потребности в доминировании.</a:t>
          </a:r>
          <a:endParaRPr lang="ru-RU" sz="1400" b="1" kern="1200" dirty="0">
            <a:effectLst/>
          </a:endParaRPr>
        </a:p>
      </dsp:txBody>
      <dsp:txXfrm rot="-5400000">
        <a:off x="617454" y="2212499"/>
        <a:ext cx="3874168" cy="5173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D0934B-9A32-430D-A1DC-9B24B61079E4}">
      <dsp:nvSpPr>
        <dsp:cNvPr id="0" name=""/>
        <dsp:cNvSpPr/>
      </dsp:nvSpPr>
      <dsp:spPr>
        <a:xfrm>
          <a:off x="3922" y="551223"/>
          <a:ext cx="1783518" cy="1052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/>
            <a:t>Для ЖЕРТВЫ:</a:t>
          </a:r>
        </a:p>
      </dsp:txBody>
      <dsp:txXfrm>
        <a:off x="3922" y="551223"/>
        <a:ext cx="1783518" cy="701865"/>
      </dsp:txXfrm>
    </dsp:sp>
    <dsp:sp modelId="{BB63E713-B335-4FEE-BE70-DAB582ED3756}">
      <dsp:nvSpPr>
        <dsp:cNvPr id="0" name=""/>
        <dsp:cNvSpPr/>
      </dsp:nvSpPr>
      <dsp:spPr>
        <a:xfrm>
          <a:off x="369221" y="1253088"/>
          <a:ext cx="1783518" cy="145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Комплексы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/>
            <a:t>Недоверие             к людям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/>
            <a:t>Социофобии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/>
            <a:t>Суицид</a:t>
          </a:r>
        </a:p>
      </dsp:txBody>
      <dsp:txXfrm>
        <a:off x="411924" y="1295791"/>
        <a:ext cx="1698112" cy="1372594"/>
      </dsp:txXfrm>
    </dsp:sp>
    <dsp:sp modelId="{2610D6D3-0D1A-4396-8F5D-A5A699E8DA32}">
      <dsp:nvSpPr>
        <dsp:cNvPr id="0" name=""/>
        <dsp:cNvSpPr/>
      </dsp:nvSpPr>
      <dsp:spPr>
        <a:xfrm>
          <a:off x="2057816" y="680133"/>
          <a:ext cx="573194" cy="4440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057816" y="768942"/>
        <a:ext cx="439981" cy="266426"/>
      </dsp:txXfrm>
    </dsp:sp>
    <dsp:sp modelId="{8D0BB447-94B1-4A27-9F91-CD02621FFED2}">
      <dsp:nvSpPr>
        <dsp:cNvPr id="0" name=""/>
        <dsp:cNvSpPr/>
      </dsp:nvSpPr>
      <dsp:spPr>
        <a:xfrm>
          <a:off x="2868941" y="551223"/>
          <a:ext cx="1783518" cy="1052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/>
            <a:t>Для АГРЕССОРА:</a:t>
          </a:r>
        </a:p>
      </dsp:txBody>
      <dsp:txXfrm>
        <a:off x="2868941" y="551223"/>
        <a:ext cx="1783518" cy="701865"/>
      </dsp:txXfrm>
    </dsp:sp>
    <dsp:sp modelId="{3AA19E72-7343-4901-B7DC-31599426D276}">
      <dsp:nvSpPr>
        <dsp:cNvPr id="0" name=""/>
        <dsp:cNvSpPr/>
      </dsp:nvSpPr>
      <dsp:spPr>
        <a:xfrm>
          <a:off x="3234240" y="1253088"/>
          <a:ext cx="1783518" cy="145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kern="1200" dirty="0"/>
            <a:t>Зависимости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Семейное насилие </a:t>
          </a:r>
        </a:p>
      </dsp:txBody>
      <dsp:txXfrm>
        <a:off x="3276943" y="1295791"/>
        <a:ext cx="1698112" cy="1372594"/>
      </dsp:txXfrm>
    </dsp:sp>
    <dsp:sp modelId="{275B9C85-E5B3-49CF-928A-7E696F7207F6}">
      <dsp:nvSpPr>
        <dsp:cNvPr id="0" name=""/>
        <dsp:cNvSpPr/>
      </dsp:nvSpPr>
      <dsp:spPr>
        <a:xfrm>
          <a:off x="4922834" y="680133"/>
          <a:ext cx="573194" cy="4440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922834" y="768942"/>
        <a:ext cx="439981" cy="266426"/>
      </dsp:txXfrm>
    </dsp:sp>
    <dsp:sp modelId="{352CFF00-2FED-4A5A-81EA-72D6E6DF5193}">
      <dsp:nvSpPr>
        <dsp:cNvPr id="0" name=""/>
        <dsp:cNvSpPr/>
      </dsp:nvSpPr>
      <dsp:spPr>
        <a:xfrm>
          <a:off x="5733959" y="551223"/>
          <a:ext cx="1783518" cy="10527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Для СВИДЕТЕЛЕЙ:</a:t>
          </a:r>
        </a:p>
      </dsp:txBody>
      <dsp:txXfrm>
        <a:off x="5733959" y="551223"/>
        <a:ext cx="1783518" cy="701865"/>
      </dsp:txXfrm>
    </dsp:sp>
    <dsp:sp modelId="{C3D0A405-AEB2-4557-80A7-AD6EEFDAB9DA}">
      <dsp:nvSpPr>
        <dsp:cNvPr id="0" name=""/>
        <dsp:cNvSpPr/>
      </dsp:nvSpPr>
      <dsp:spPr>
        <a:xfrm>
          <a:off x="6099258" y="1253088"/>
          <a:ext cx="1783518" cy="145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Искаженная система </a:t>
          </a:r>
          <a:r>
            <a:rPr lang="ru-RU" sz="1500" b="1" kern="1200" dirty="0"/>
            <a:t>норм и ценностей</a:t>
          </a:r>
        </a:p>
      </dsp:txBody>
      <dsp:txXfrm>
        <a:off x="6141961" y="1295791"/>
        <a:ext cx="1698112" cy="13725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115B6-5902-44AE-963E-07DB05E4BC61}">
      <dsp:nvSpPr>
        <dsp:cNvPr id="0" name=""/>
        <dsp:cNvSpPr/>
      </dsp:nvSpPr>
      <dsp:spPr>
        <a:xfrm>
          <a:off x="2668464" y="0"/>
          <a:ext cx="2549771" cy="1076238"/>
        </a:xfrm>
        <a:prstGeom prst="trapezoid">
          <a:avLst>
            <a:gd name="adj" fmla="val 117170"/>
          </a:avLst>
        </a:prstGeom>
        <a:solidFill>
          <a:schemeClr val="bg2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>
              <a:solidFill>
                <a:schemeClr val="bg1">
                  <a:lumMod val="50000"/>
                </a:schemeClr>
              </a:solidFill>
            </a:rPr>
            <a:t>Дети</a:t>
          </a:r>
        </a:p>
      </dsp:txBody>
      <dsp:txXfrm>
        <a:off x="2668464" y="0"/>
        <a:ext cx="2549771" cy="1076238"/>
      </dsp:txXfrm>
    </dsp:sp>
    <dsp:sp modelId="{DE6E96BB-15F3-4E1B-8936-D994DBF73617}">
      <dsp:nvSpPr>
        <dsp:cNvPr id="0" name=""/>
        <dsp:cNvSpPr/>
      </dsp:nvSpPr>
      <dsp:spPr>
        <a:xfrm>
          <a:off x="1341161" y="1076238"/>
          <a:ext cx="5204377" cy="1144630"/>
        </a:xfrm>
        <a:prstGeom prst="trapezoid">
          <a:avLst>
            <a:gd name="adj" fmla="val 117170"/>
          </a:avLst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/>
            <a:t>Родители</a:t>
          </a:r>
        </a:p>
      </dsp:txBody>
      <dsp:txXfrm>
        <a:off x="2251927" y="1076238"/>
        <a:ext cx="3382845" cy="1144630"/>
      </dsp:txXfrm>
    </dsp:sp>
    <dsp:sp modelId="{2133FBA5-7086-4138-A732-2771B6344993}">
      <dsp:nvSpPr>
        <dsp:cNvPr id="0" name=""/>
        <dsp:cNvSpPr/>
      </dsp:nvSpPr>
      <dsp:spPr>
        <a:xfrm>
          <a:off x="0" y="2220869"/>
          <a:ext cx="7886700" cy="1144630"/>
        </a:xfrm>
        <a:prstGeom prst="trapezoid">
          <a:avLst>
            <a:gd name="adj" fmla="val 11717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>
              <a:solidFill>
                <a:schemeClr val="bg1"/>
              </a:solidFill>
            </a:rPr>
            <a:t>Педагоги</a:t>
          </a:r>
        </a:p>
      </dsp:txBody>
      <dsp:txXfrm>
        <a:off x="1380172" y="2220869"/>
        <a:ext cx="5126355" cy="1144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87299"/>
      </p:ext>
    </p:extLst>
  </p:cSld>
  <p:clrMapOvr>
    <a:masterClrMapping/>
  </p:clrMapOvr>
  <p:transition spd="slow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017648"/>
      </p:ext>
    </p:extLst>
  </p:cSld>
  <p:clrMapOvr>
    <a:masterClrMapping/>
  </p:clrMapOvr>
  <p:transition spd="slow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24795"/>
      </p:ext>
    </p:extLst>
  </p:cSld>
  <p:clrMapOvr>
    <a:masterClrMapping/>
  </p:clrMapOvr>
  <p:transition spd="slow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95398"/>
      </p:ext>
    </p:extLst>
  </p:cSld>
  <p:clrMapOvr>
    <a:masterClrMapping/>
  </p:clrMapOvr>
  <p:transition spd="slow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26665"/>
      </p:ext>
    </p:extLst>
  </p:cSld>
  <p:clrMapOvr>
    <a:masterClrMapping/>
  </p:clrMapOvr>
  <p:transition spd="slow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765454"/>
      </p:ext>
    </p:extLst>
  </p:cSld>
  <p:clrMapOvr>
    <a:masterClrMapping/>
  </p:clrMapOvr>
  <p:transition spd="slow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05698"/>
      </p:ext>
    </p:extLst>
  </p:cSld>
  <p:clrMapOvr>
    <a:masterClrMapping/>
  </p:clrMapOvr>
  <p:transition spd="slow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63796"/>
      </p:ext>
    </p:extLst>
  </p:cSld>
  <p:clrMapOvr>
    <a:masterClrMapping/>
  </p:clrMapOvr>
  <p:transition spd="slow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057830"/>
      </p:ext>
    </p:extLst>
  </p:cSld>
  <p:clrMapOvr>
    <a:masterClrMapping/>
  </p:clrMapOvr>
  <p:transition spd="slow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68699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  <p:transition spd="slow"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50997"/>
      </p:ext>
    </p:extLst>
  </p:cSld>
  <p:clrMapOvr>
    <a:masterClrMapping/>
  </p:clrMapOvr>
  <p:transition spd="slow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649728"/>
      </p:ext>
    </p:extLst>
  </p:cSld>
  <p:clrMapOvr>
    <a:masterClrMapping/>
  </p:clrMapOvr>
  <p:transition spd="slow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424056"/>
      </p:ext>
    </p:extLst>
  </p:cSld>
  <p:clrMapOvr>
    <a:masterClrMapping/>
  </p:clrMapOvr>
  <p:transition spd="slow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888774"/>
      </p:ext>
    </p:extLst>
  </p:cSld>
  <p:clrMapOvr>
    <a:masterClrMapping/>
  </p:clrMapOvr>
  <p:transition spd="slow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781915"/>
      </p:ext>
    </p:extLst>
  </p:cSld>
  <p:clrMapOvr>
    <a:masterClrMapping/>
  </p:clrMapOvr>
  <p:transition spd="slow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10570"/>
      </p:ext>
    </p:extLst>
  </p:cSld>
  <p:clrMapOvr>
    <a:masterClrMapping/>
  </p:clrMapOvr>
  <p:transition spd="slow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69462"/>
      </p:ext>
    </p:extLst>
  </p:cSld>
  <p:clrMapOvr>
    <a:masterClrMapping/>
  </p:clrMapOvr>
  <p:transition spd="slow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915575"/>
      </p:ext>
    </p:extLst>
  </p:cSld>
  <p:clrMapOvr>
    <a:masterClrMapping/>
  </p:clrMapOvr>
  <p:transition spd="slow"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005446"/>
      </p:ext>
    </p:extLst>
  </p:cSld>
  <p:clrMapOvr>
    <a:masterClrMapping/>
  </p:clrMapOvr>
  <p:transition spd="slow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7080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20578"/>
      </p:ext>
    </p:extLst>
  </p:cSld>
  <p:clrMapOvr>
    <a:masterClrMapping/>
  </p:clrMapOvr>
  <p:transition spd="slow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507157"/>
      </p:ext>
    </p:extLst>
  </p:cSld>
  <p:clrMapOvr>
    <a:masterClrMapping/>
  </p:clrMapOvr>
  <p:transition spd="slow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89865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85339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029818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103752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53013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330955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478446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94630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8501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6194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001425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758426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14094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629384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398193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86497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88214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71703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698977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69405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710187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625761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80447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913622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01267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95847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533213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7920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267806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783833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00588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47459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07998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7350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29083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16627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47364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1719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55018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346643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280331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649237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26056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199109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633686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047508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872772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0274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55537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362512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62965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273117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406725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44054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070065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393653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59483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2587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59354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84314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35178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51933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659615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80679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12279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323495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05688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7483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78777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28802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87613"/>
      </p:ext>
    </p:extLst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206562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53998"/>
      </p:ext>
    </p:extLst>
  </p:cSld>
  <p:clrMapOvr>
    <a:masterClrMapping/>
  </p:clrMapOvr>
  <p:transition spd="slow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97921"/>
      </p:ext>
    </p:extLst>
  </p:cSld>
  <p:clrMapOvr>
    <a:masterClrMapping/>
  </p:clrMapOvr>
  <p:transition spd="slow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97249"/>
      </p:ext>
    </p:extLst>
  </p:cSld>
  <p:clrMapOvr>
    <a:masterClrMapping/>
  </p:clrMapOvr>
  <p:transition spd="slow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00133"/>
      </p:ext>
    </p:extLst>
  </p:cSld>
  <p:clrMapOvr>
    <a:masterClrMapping/>
  </p:clrMapOvr>
  <p:transition spd="slow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89717"/>
      </p:ext>
    </p:extLst>
  </p:cSld>
  <p:clrMapOvr>
    <a:masterClrMapping/>
  </p:clrMapOvr>
  <p:transition spd="slow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0678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373911"/>
      </p:ext>
    </p:extLst>
  </p:cSld>
  <p:clrMapOvr>
    <a:masterClrMapping/>
  </p:clrMapOvr>
  <p:transition spd="slow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0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98702"/>
      </p:ext>
    </p:extLst>
  </p:cSld>
  <p:clrMapOvr>
    <a:masterClrMapping/>
  </p:clrMapOvr>
  <p:transition spd="slow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9824"/>
      </p:ext>
    </p:extLst>
  </p:cSld>
  <p:clrMapOvr>
    <a:masterClrMapping/>
  </p:clrMapOvr>
  <p:transition spd="slow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25939"/>
      </p:ext>
    </p:extLst>
  </p:cSld>
  <p:clrMapOvr>
    <a:masterClrMapping/>
  </p:clrMapOvr>
  <p:transition spd="slow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64894"/>
      </p:ext>
    </p:extLst>
  </p:cSld>
  <p:clrMapOvr>
    <a:masterClrMapping/>
  </p:clrMapOvr>
  <p:transition spd="slow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08570"/>
      </p:ext>
    </p:extLst>
  </p:cSld>
  <p:clrMapOvr>
    <a:masterClrMapping/>
  </p:clrMapOvr>
  <p:transition spd="slow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5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224605"/>
      </p:ext>
    </p:extLst>
  </p:cSld>
  <p:clrMapOvr>
    <a:masterClrMapping/>
  </p:clrMapOvr>
  <p:transition spd="slow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5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165460"/>
      </p:ext>
    </p:extLst>
  </p:cSld>
  <p:clrMapOvr>
    <a:masterClrMapping/>
  </p:clrMapOvr>
  <p:transition spd="slow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3855"/>
      </p:ext>
    </p:extLst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1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4598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pPr/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1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5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79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509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84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8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62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70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98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34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0764" y="1285392"/>
            <a:ext cx="5934456" cy="1435506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sz="4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Буллинг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1108472"/>
            <a:ext cx="7772400" cy="1790700"/>
          </a:xfrm>
        </p:spPr>
        <p:txBody>
          <a:bodyPr>
            <a:noAutofit/>
          </a:bodyPr>
          <a:lstStyle/>
          <a:p>
            <a:r>
              <a:rPr lang="ru-RU" sz="5400" dirty="0">
                <a:latin typeface="Century Gothic" pitchFamily="34" charset="0"/>
              </a:rPr>
              <a:t>О жертве…</a:t>
            </a:r>
          </a:p>
        </p:txBody>
      </p:sp>
    </p:spTree>
    <p:extLst>
      <p:ext uri="{BB962C8B-B14F-4D97-AF65-F5344CB8AC3E}">
        <p14:creationId xmlns:p14="http://schemas.microsoft.com/office/powerpoint/2010/main" val="31720887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8708" y="332715"/>
            <a:ext cx="5934456" cy="17907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ЖЕРТВА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0684" y="2107711"/>
            <a:ext cx="5848351" cy="1241822"/>
          </a:xfrm>
        </p:spPr>
        <p:txBody>
          <a:bodyPr>
            <a:noAutofit/>
          </a:bodyPr>
          <a:lstStyle/>
          <a:p>
            <a:r>
              <a:rPr lang="ru-RU" sz="2800" dirty="0"/>
              <a:t>тот, кто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реагирует на провокации</a:t>
            </a:r>
            <a:r>
              <a:rPr lang="ru-RU" sz="2800" dirty="0"/>
              <a:t> и </a:t>
            </a:r>
            <a:r>
              <a:rPr lang="ru-RU" sz="2800" b="1" dirty="0"/>
              <a:t>не может правильно выйти из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20784287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366885">
            <a:off x="-340731" y="651040"/>
            <a:ext cx="7701534" cy="99417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Кто может стать </a:t>
            </a:r>
            <a:b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ЖЕРТВОЙ?</a:t>
            </a:r>
            <a:endParaRPr lang="en-US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783848" y="3690286"/>
            <a:ext cx="5521387" cy="994172"/>
            <a:chOff x="1248" y="1440"/>
            <a:chExt cx="3305" cy="835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832" y="1887"/>
              <a:ext cx="272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Особенная жестикуляция… </a:t>
              </a:r>
              <a:endPara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2783848" y="1697191"/>
            <a:ext cx="5350511" cy="585790"/>
            <a:chOff x="1248" y="1940"/>
            <a:chExt cx="3216" cy="492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801" y="1940"/>
              <a:ext cx="218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Необычная внешность</a:t>
              </a:r>
              <a:endPara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2783849" y="2432990"/>
            <a:ext cx="5340847" cy="1006079"/>
            <a:chOff x="1248" y="2640"/>
            <a:chExt cx="3216" cy="845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1837" y="3097"/>
              <a:ext cx="260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Особенности в поведении</a:t>
              </a:r>
              <a:endPara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2783849" y="3061633"/>
            <a:ext cx="5350511" cy="1027510"/>
            <a:chOff x="1248" y="3230"/>
            <a:chExt cx="3216" cy="863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1819" y="3705"/>
              <a:ext cx="160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Необычная речь</a:t>
              </a:r>
              <a:endPara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2783839" y="4335624"/>
            <a:ext cx="5379086" cy="478633"/>
            <a:chOff x="1248" y="3230"/>
            <a:chExt cx="3216" cy="402"/>
          </a:xfrm>
        </p:grpSpPr>
        <p:sp>
          <p:nvSpPr>
            <p:cNvPr id="25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5</a:t>
              </a: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gray">
          <a:xfrm>
            <a:off x="3677083" y="2335886"/>
            <a:ext cx="421461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Физические особенности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652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8815" y="1472327"/>
            <a:ext cx="7772400" cy="1790700"/>
          </a:xfrm>
        </p:spPr>
        <p:txBody>
          <a:bodyPr>
            <a:noAutofit/>
          </a:bodyPr>
          <a:lstStyle/>
          <a:p>
            <a:r>
              <a:rPr lang="ru-RU" sz="4800" dirty="0">
                <a:latin typeface="Century Gothic" pitchFamily="34" charset="0"/>
              </a:rPr>
              <a:t>ЭКСПЕРИМЕНТ              </a:t>
            </a:r>
            <a:r>
              <a:rPr lang="ru-RU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itchFamily="34" charset="0"/>
              </a:rPr>
              <a:t>Мартина </a:t>
            </a:r>
            <a:r>
              <a:rPr lang="ru-RU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entury Gothic" pitchFamily="34" charset="0"/>
              </a:rPr>
              <a:t>Селигмана</a:t>
            </a:r>
            <a:endParaRPr lang="ru-RU" sz="4800" dirty="0">
              <a:solidFill>
                <a:schemeClr val="tx2">
                  <a:lumMod val="60000"/>
                  <a:lumOff val="4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327254" y="4083728"/>
            <a:ext cx="390618" cy="310719"/>
          </a:xfrm>
          <a:prstGeom prst="actionButtonHom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777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2" cstate="print"/>
          <a:srcRect b="53968"/>
          <a:stretch>
            <a:fillRect/>
          </a:stretch>
        </p:blipFill>
        <p:spPr bwMode="auto">
          <a:xfrm>
            <a:off x="228603" y="800100"/>
            <a:ext cx="8719207" cy="2286000"/>
          </a:xfrm>
          <a:prstGeom prst="rect">
            <a:avLst/>
          </a:prstGeom>
          <a:noFill/>
        </p:spPr>
      </p:pic>
      <p:pic>
        <p:nvPicPr>
          <p:cNvPr id="1027" name="Picture 3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3" cstate="print"/>
          <a:srcRect t="45113" r="73148" b="41475"/>
          <a:stretch>
            <a:fillRect/>
          </a:stretch>
        </p:blipFill>
        <p:spPr bwMode="auto">
          <a:xfrm>
            <a:off x="304800" y="3086100"/>
            <a:ext cx="2209800" cy="628650"/>
          </a:xfrm>
          <a:prstGeom prst="rect">
            <a:avLst/>
          </a:prstGeom>
          <a:noFill/>
        </p:spPr>
      </p:pic>
      <p:pic>
        <p:nvPicPr>
          <p:cNvPr id="6" name="Picture 3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3" cstate="print"/>
          <a:srcRect l="27778" t="45113" r="27778" b="41475"/>
          <a:stretch>
            <a:fillRect/>
          </a:stretch>
        </p:blipFill>
        <p:spPr bwMode="auto">
          <a:xfrm>
            <a:off x="2819400" y="3086100"/>
            <a:ext cx="3657600" cy="628650"/>
          </a:xfrm>
          <a:prstGeom prst="rect">
            <a:avLst/>
          </a:prstGeom>
          <a:noFill/>
        </p:spPr>
      </p:pic>
      <p:pic>
        <p:nvPicPr>
          <p:cNvPr id="7" name="Picture 3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3" cstate="print"/>
          <a:srcRect l="72222" t="45113" b="41475"/>
          <a:stretch>
            <a:fillRect/>
          </a:stretch>
        </p:blipFill>
        <p:spPr bwMode="auto">
          <a:xfrm>
            <a:off x="6553200" y="3086100"/>
            <a:ext cx="2286000" cy="628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8459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2" cstate="print"/>
          <a:srcRect t="58920" b="33092"/>
          <a:stretch>
            <a:fillRect/>
          </a:stretch>
        </p:blipFill>
        <p:spPr bwMode="auto">
          <a:xfrm>
            <a:off x="152403" y="1085850"/>
            <a:ext cx="8793217" cy="400050"/>
          </a:xfrm>
          <a:prstGeom prst="rect">
            <a:avLst/>
          </a:prstGeom>
          <a:noFill/>
        </p:spPr>
      </p:pic>
      <p:pic>
        <p:nvPicPr>
          <p:cNvPr id="5" name="Picture 2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2" cstate="print"/>
          <a:srcRect l="72270" t="66908"/>
          <a:stretch>
            <a:fillRect/>
          </a:stretch>
        </p:blipFill>
        <p:spPr bwMode="auto">
          <a:xfrm>
            <a:off x="6400800" y="1828800"/>
            <a:ext cx="2438400" cy="1657350"/>
          </a:xfrm>
          <a:prstGeom prst="rect">
            <a:avLst/>
          </a:prstGeom>
          <a:noFill/>
        </p:spPr>
      </p:pic>
      <p:pic>
        <p:nvPicPr>
          <p:cNvPr id="7" name="Picture 2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2" cstate="print"/>
          <a:srcRect t="66908" r="70536"/>
          <a:stretch>
            <a:fillRect/>
          </a:stretch>
        </p:blipFill>
        <p:spPr bwMode="auto">
          <a:xfrm>
            <a:off x="152400" y="1828800"/>
            <a:ext cx="2590800" cy="1657350"/>
          </a:xfrm>
          <a:prstGeom prst="rect">
            <a:avLst/>
          </a:prstGeom>
          <a:noFill/>
        </p:spPr>
      </p:pic>
      <p:pic>
        <p:nvPicPr>
          <p:cNvPr id="8" name="Picture 2" descr="C:\Users\Kate\Desktop\2020-2021\Выученная беспомощность\ngg632.jpg"/>
          <p:cNvPicPr>
            <a:picLocks noChangeAspect="1" noChangeArrowheads="1"/>
          </p:cNvPicPr>
          <p:nvPr/>
        </p:nvPicPr>
        <p:blipFill>
          <a:blip r:embed="rId2" cstate="print"/>
          <a:srcRect l="29807" t="66908" r="27730"/>
          <a:stretch>
            <a:fillRect/>
          </a:stretch>
        </p:blipFill>
        <p:spPr bwMode="auto">
          <a:xfrm>
            <a:off x="2819400" y="1828800"/>
            <a:ext cx="3733800" cy="1657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67827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8175" y="1594247"/>
            <a:ext cx="7772400" cy="1790700"/>
          </a:xfrm>
        </p:spPr>
        <p:txBody>
          <a:bodyPr>
            <a:noAutofit/>
          </a:bodyPr>
          <a:lstStyle/>
          <a:p>
            <a:r>
              <a:rPr lang="ru-RU" sz="4800" dirty="0">
                <a:latin typeface="Century Gothic" pitchFamily="34" charset="0"/>
              </a:rPr>
              <a:t>ВЫУЧЕННАЯ беспомощность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327254" y="4083728"/>
            <a:ext cx="390618" cy="310719"/>
          </a:xfrm>
          <a:prstGeom prst="actionButtonHom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078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212775">
            <a:off x="251538" y="873536"/>
            <a:ext cx="7676347" cy="994172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СВИДЕТЕЛИ?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59963" y="2668739"/>
            <a:ext cx="5864863" cy="614365"/>
            <a:chOff x="1248" y="1916"/>
            <a:chExt cx="3216" cy="516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728" y="1916"/>
              <a:ext cx="230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СОЧУВСТВУЮЩИЕ ЖЕРТВЕ</a:t>
              </a:r>
              <a:endPara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19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</a:t>
              </a:r>
            </a:p>
          </p:txBody>
        </p:sp>
      </p:grp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2259964" y="3433133"/>
            <a:ext cx="5864861" cy="478633"/>
            <a:chOff x="1248" y="2640"/>
            <a:chExt cx="3216" cy="402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19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cap="all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2</a:t>
              </a: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gray">
          <a:xfrm>
            <a:off x="3153198" y="3336011"/>
            <a:ext cx="40975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ПОДДЕРЖКА АГРЕССОРА</a:t>
            </a: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95765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914400"/>
            <a:ext cx="6343650" cy="4229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75" y="123825"/>
            <a:ext cx="6915150" cy="821530"/>
          </a:xfrm>
        </p:spPr>
        <p:txBody>
          <a:bodyPr/>
          <a:lstStyle/>
          <a:p>
            <a:pPr algn="r"/>
            <a:r>
              <a:rPr lang="ru-RU" dirty="0"/>
              <a:t>Дилемма СВИДЕТЕЛЯ: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33835" y="1674019"/>
            <a:ext cx="4733925" cy="2755107"/>
          </a:xfrm>
          <a:solidFill>
            <a:schemeClr val="bg1">
              <a:alpha val="87000"/>
            </a:schemeClr>
          </a:solidFill>
        </p:spPr>
        <p:txBody>
          <a:bodyPr/>
          <a:lstStyle/>
          <a:p>
            <a:pPr marL="447675">
              <a:buNone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dirty="0"/>
              <a:t>«Если я выражу несогласие,              то могу стать жертвой…» 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ate\Desktop\Проекты_2021\Разделенный класс_ЭКСПЕРИМЕНТ\Foto-glaza-sca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528" y="1680851"/>
            <a:ext cx="7687564" cy="3243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35835" y="360757"/>
            <a:ext cx="8610600" cy="2400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lnSpc>
                <a:spcPts val="4600"/>
              </a:lnSpc>
              <a:spcBef>
                <a:spcPts val="600"/>
              </a:spcBef>
              <a:defRPr/>
            </a:pPr>
            <a:r>
              <a:rPr lang="ru-RU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ШКОЛЬНЫЙ</a:t>
            </a:r>
            <a:r>
              <a:rPr lang="ru-RU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</a:t>
            </a:r>
            <a:endParaRPr lang="ru-RU" sz="6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0268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>
          <a:xfrm>
            <a:off x="10" y="2222965"/>
            <a:ext cx="6686167" cy="1385225"/>
            <a:chOff x="-1" y="2136209"/>
            <a:chExt cx="6775567" cy="1403747"/>
          </a:xfrm>
        </p:grpSpPr>
        <p:sp>
          <p:nvSpPr>
            <p:cNvPr id="4" name="右箭头 83"/>
            <p:cNvSpPr/>
            <p:nvPr/>
          </p:nvSpPr>
          <p:spPr>
            <a:xfrm>
              <a:off x="1193" y="2669609"/>
              <a:ext cx="6774373" cy="295275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" name="圆角右箭头 84"/>
            <p:cNvSpPr/>
            <p:nvPr/>
          </p:nvSpPr>
          <p:spPr>
            <a:xfrm rot="5400000" flipH="1">
              <a:off x="2489822" y="-352421"/>
              <a:ext cx="533400" cy="5510660"/>
            </a:xfrm>
            <a:prstGeom prst="bentArrow">
              <a:avLst/>
            </a:prstGeom>
            <a:solidFill>
              <a:srgbClr val="CC0000"/>
            </a:solidFill>
            <a:ln>
              <a:noFill/>
            </a:ln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" name="圆角右箭头 86"/>
            <p:cNvSpPr/>
            <p:nvPr/>
          </p:nvSpPr>
          <p:spPr>
            <a:xfrm rot="5400000" flipH="1">
              <a:off x="1453452" y="692409"/>
              <a:ext cx="533400" cy="3421000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3194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" name="圆角右箭头 88"/>
            <p:cNvSpPr/>
            <p:nvPr/>
          </p:nvSpPr>
          <p:spPr>
            <a:xfrm rot="16200000" flipH="1" flipV="1">
              <a:off x="1943347" y="1021537"/>
              <a:ext cx="532209" cy="4418905"/>
            </a:xfrm>
            <a:prstGeom prst="ben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4" name="圆角右箭头 103"/>
            <p:cNvSpPr/>
            <p:nvPr/>
          </p:nvSpPr>
          <p:spPr>
            <a:xfrm rot="16200000" flipH="1" flipV="1">
              <a:off x="939502" y="2068244"/>
              <a:ext cx="532209" cy="2411215"/>
            </a:xfrm>
            <a:prstGeom prst="bentArrow">
              <a:avLst/>
            </a:prstGeom>
            <a:solidFill>
              <a:srgbClr val="CC0000"/>
            </a:solidFill>
            <a:ln>
              <a:noFill/>
            </a:ln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25" name="矩形 94"/>
          <p:cNvSpPr/>
          <p:nvPr/>
        </p:nvSpPr>
        <p:spPr>
          <a:xfrm>
            <a:off x="986865" y="3749495"/>
            <a:ext cx="504352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система взаимодействия в группе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  <a:p>
            <a:r>
              <a:rPr lang="ru-RU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по принципу "</a:t>
            </a:r>
            <a:r>
              <a:rPr lang="ru-RU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ВЛАСТЬ - ПОДЧИНЕНИЕ</a:t>
            </a:r>
            <a:r>
              <a:rPr lang="ru-RU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"</a:t>
            </a:r>
          </a:p>
        </p:txBody>
      </p:sp>
      <p:sp>
        <p:nvSpPr>
          <p:cNvPr id="26" name="矩形 89"/>
          <p:cNvSpPr/>
          <p:nvPr/>
        </p:nvSpPr>
        <p:spPr>
          <a:xfrm>
            <a:off x="6976751" y="2362486"/>
            <a:ext cx="1928742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lang="ru-RU" altLang="zh-CN" sz="20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БУЛЛИНГ </a:t>
            </a:r>
            <a:r>
              <a:rPr lang="ru-RU" altLang="zh-CN" sz="2000" i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(или ТРАВЛЯ) </a:t>
            </a:r>
            <a:r>
              <a:rPr lang="ru-RU" altLang="zh-CN" sz="200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– это…</a:t>
            </a:r>
            <a:endParaRPr lang="zh-CN" altLang="en-US" sz="2000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矩形 94"/>
          <p:cNvSpPr/>
          <p:nvPr/>
        </p:nvSpPr>
        <p:spPr>
          <a:xfrm>
            <a:off x="1143767" y="1119622"/>
            <a:ext cx="6304793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постоянные намеренные </a:t>
            </a:r>
            <a:r>
              <a:rPr lang="ru-RU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действия, направленные на причинение ущерба</a:t>
            </a:r>
            <a:r>
              <a:rPr lang="ru-RU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 </a:t>
            </a:r>
            <a:r>
              <a:rPr lang="ru-RU" altLang="zh-CN" sz="1600" i="1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(физического или морального)</a:t>
            </a:r>
            <a:r>
              <a:rPr lang="ru-RU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Open Sans" panose="020B0606030504020204" pitchFamily="34" charset="0"/>
              </a:rPr>
              <a:t> одному и тому же ребёнку/подростку со стороны              другого ребёнка/подростка или группы детей.</a:t>
            </a:r>
          </a:p>
        </p:txBody>
      </p:sp>
    </p:spTree>
    <p:extLst>
      <p:ext uri="{BB962C8B-B14F-4D97-AF65-F5344CB8AC3E}">
        <p14:creationId xmlns:p14="http://schemas.microsoft.com/office/powerpoint/2010/main" val="23431710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6964" y="2228850"/>
            <a:ext cx="7772400" cy="685800"/>
          </a:xfrm>
        </p:spPr>
        <p:txBody>
          <a:bodyPr>
            <a:normAutofit fontScale="90000"/>
          </a:bodyPr>
          <a:lstStyle/>
          <a:p>
            <a:pPr algn="r"/>
            <a:r>
              <a:rPr lang="ru-RU" i="1" dirty="0"/>
              <a:t>Джейн ЭЛЛИОТТ</a:t>
            </a: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2200" i="1" dirty="0" err="1">
                <a:solidFill>
                  <a:srgbClr val="0025C0"/>
                </a:solidFill>
              </a:rPr>
              <a:t>Рисевилл</a:t>
            </a:r>
            <a:r>
              <a:rPr lang="ru-RU" sz="2200" i="1" dirty="0">
                <a:solidFill>
                  <a:srgbClr val="0025C0"/>
                </a:solidFill>
              </a:rPr>
              <a:t/>
            </a:r>
            <a:br>
              <a:rPr lang="ru-RU" sz="2200" i="1" dirty="0">
                <a:solidFill>
                  <a:srgbClr val="0025C0"/>
                </a:solidFill>
              </a:rPr>
            </a:br>
            <a:r>
              <a:rPr lang="ru-RU" sz="2200" i="1" dirty="0">
                <a:solidFill>
                  <a:srgbClr val="0025C0"/>
                </a:solidFill>
              </a:rPr>
              <a:t>штат Айова </a:t>
            </a:r>
            <a:r>
              <a:rPr lang="ru-RU" sz="2700" i="1" dirty="0">
                <a:solidFill>
                  <a:srgbClr val="0025C0"/>
                </a:solidFill>
              </a:rPr>
              <a:t/>
            </a:r>
            <a:br>
              <a:rPr lang="ru-RU" sz="2700" i="1" dirty="0">
                <a:solidFill>
                  <a:srgbClr val="0025C0"/>
                </a:solidFill>
              </a:rPr>
            </a:br>
            <a:r>
              <a:rPr lang="ru-RU" sz="2700" b="1" i="1" dirty="0">
                <a:solidFill>
                  <a:srgbClr val="0025C0"/>
                </a:solidFill>
              </a:rPr>
              <a:t>1970 г.</a:t>
            </a:r>
            <a:endParaRPr lang="ru-RU" sz="3600" b="1" i="1" dirty="0">
              <a:solidFill>
                <a:srgbClr val="0025C0"/>
              </a:solidFill>
            </a:endParaRPr>
          </a:p>
        </p:txBody>
      </p:sp>
      <p:pic>
        <p:nvPicPr>
          <p:cNvPr id="4" name="Picture 2" descr="C:\Users\Kate\Desktop\Проекты_2021\Разделенный класс_ЭКСПЕРИМЕНТ\112610071_gettyimages-56606524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56" y="457201"/>
            <a:ext cx="2748920" cy="3394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10275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ate\Desktop\Проекты_2021\Разделенный класс_ЭКСПЕРИМЕНТ\hqdefault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111" b="8333"/>
          <a:stretch>
            <a:fillRect/>
          </a:stretch>
        </p:blipFill>
        <p:spPr bwMode="auto">
          <a:xfrm>
            <a:off x="1876425" y="866776"/>
            <a:ext cx="5819775" cy="3199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0600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ate\Desktop\Проекты_2021\Разделенный класс_ЭКСПЕРИМЕНТ\00000309_01.png"/>
          <p:cNvPicPr>
            <a:picLocks noChangeAspect="1" noChangeArrowheads="1"/>
          </p:cNvPicPr>
          <p:nvPr/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1666882" y="685801"/>
            <a:ext cx="6048375" cy="3729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795110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Kate\Desktop\Проекты_2021\Разделенный класс_ЭКСПЕРИМЕНТ\a3f232d1ac88a4e07cbec9e91ba5a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82" y="857252"/>
            <a:ext cx="7200901" cy="3286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86696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ate\Desktop\Проекты_2021\Разделенный класс_ЭКСПЕРИМЕНТ\unnamed.jpg"/>
          <p:cNvPicPr>
            <a:picLocks noChangeAspect="1" noChangeArrowheads="1"/>
          </p:cNvPicPr>
          <p:nvPr/>
        </p:nvPicPr>
        <p:blipFill>
          <a:blip r:embed="rId2" cstate="print"/>
          <a:srcRect r="2000"/>
          <a:stretch>
            <a:fillRect/>
          </a:stretch>
        </p:blipFill>
        <p:spPr bwMode="auto">
          <a:xfrm>
            <a:off x="914400" y="266702"/>
            <a:ext cx="7467600" cy="4510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5487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Kate\Desktop\Проекты_2021\Разделенный класс_ЭКСПЕРИМЕНТ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8125"/>
            <a:ext cx="8128000" cy="4381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776839" y="3941685"/>
            <a:ext cx="630314" cy="47051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909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8708" y="332715"/>
            <a:ext cx="5934456" cy="17907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Буллинг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877" y="2193436"/>
            <a:ext cx="6858000" cy="1241822"/>
          </a:xfrm>
        </p:spPr>
        <p:txBody>
          <a:bodyPr>
            <a:noAutofit/>
          </a:bodyPr>
          <a:lstStyle/>
          <a:p>
            <a:r>
              <a:rPr lang="ru-RU" sz="2800" dirty="0"/>
              <a:t>это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НЕ</a:t>
            </a:r>
            <a:r>
              <a:rPr lang="ru-RU" sz="2800" dirty="0"/>
              <a:t> личностная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особенность ЖЕРТВЫ</a:t>
            </a:r>
            <a:r>
              <a:rPr lang="ru-RU" sz="2800" dirty="0"/>
              <a:t>,</a:t>
            </a:r>
          </a:p>
          <a:p>
            <a:r>
              <a:rPr lang="ru-RU" sz="2800" dirty="0"/>
              <a:t>это </a:t>
            </a:r>
            <a:r>
              <a:rPr lang="ru-RU" sz="2800" b="1" dirty="0"/>
              <a:t>особенность ГРУППЫ</a:t>
            </a:r>
            <a:r>
              <a:rPr lang="ru-RU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941319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866" y="914401"/>
            <a:ext cx="7516134" cy="4229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5" y="873921"/>
            <a:ext cx="6915150" cy="82153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Что замечать?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35" y="1674019"/>
            <a:ext cx="4733925" cy="2755107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подавленность</a:t>
            </a:r>
          </a:p>
          <a:p>
            <a:pPr marL="990600">
              <a:tabLst>
                <a:tab pos="1076325" algn="l"/>
              </a:tabLst>
            </a:pP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жалобы </a:t>
            </a:r>
          </a:p>
          <a:p>
            <a:pPr marL="1524000">
              <a:tabLst>
                <a:tab pos="1076325" algn="l"/>
              </a:tabLst>
            </a:pP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слёзы</a:t>
            </a:r>
          </a:p>
          <a:p>
            <a:pPr marL="2152650">
              <a:tabLst>
                <a:tab pos="1076325" algn="l"/>
              </a:tabLs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selfharm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90700">
              <a:tabLst>
                <a:tab pos="809625" algn="l"/>
              </a:tabLst>
            </a:pP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600325"/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892972"/>
            <a:ext cx="7886700" cy="994172"/>
          </a:xfrm>
        </p:spPr>
        <p:txBody>
          <a:bodyPr/>
          <a:lstStyle/>
          <a:p>
            <a:r>
              <a:rPr lang="ru-RU" b="1" dirty="0"/>
              <a:t>Последствия</a:t>
            </a:r>
            <a:r>
              <a:rPr lang="ru-RU" dirty="0"/>
              <a:t> БУЛЛИНГА: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28650" y="1370013"/>
          <a:ext cx="7886700" cy="326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D0934B-9A32-430D-A1DC-9B24B6107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dgm id="{D8D0934B-9A32-430D-A1DC-9B24B61079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63E713-B335-4FEE-BE70-DAB582ED37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BB63E713-B335-4FEE-BE70-DAB582ED37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10D6D3-0D1A-4396-8F5D-A5A699E8DA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dgm id="{2610D6D3-0D1A-4396-8F5D-A5A699E8DA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0BB447-94B1-4A27-9F91-CD02621FF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8D0BB447-94B1-4A27-9F91-CD02621FF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A19E72-7343-4901-B7DC-31599426D2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3AA19E72-7343-4901-B7DC-31599426D2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5B9C85-E5B3-49CF-928A-7E696F7207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275B9C85-E5B3-49CF-928A-7E696F7207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2CFF00-2FED-4A5A-81EA-72D6E6DF51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352CFF00-2FED-4A5A-81EA-72D6E6DF51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D0A405-AEB2-4557-80A7-AD6EEFDAB9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graphicEl>
                                              <a:dgm id="{C3D0A405-AEB2-4557-80A7-AD6EEFDAB9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8233" y="1104240"/>
            <a:ext cx="5934456" cy="17907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ПРОТИВОДЕЙСТВИЕ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" y="913927"/>
            <a:ext cx="7886700" cy="99417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буллинга: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515115"/>
              </p:ext>
            </p:extLst>
          </p:nvPr>
        </p:nvGraphicFramePr>
        <p:xfrm>
          <a:off x="628650" y="1644092"/>
          <a:ext cx="7886700" cy="336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270" y="799849"/>
            <a:ext cx="7886700" cy="99417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ПРОТИВОДЕЙСТВИЕ: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28650" y="1600201"/>
          <a:ext cx="7886700" cy="3365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далее 5">
            <a:hlinkClick r:id="rId7" action="ppaction://hlinksldjump" highlightClick="1"/>
          </p:cNvPr>
          <p:cNvSpPr/>
          <p:nvPr/>
        </p:nvSpPr>
        <p:spPr>
          <a:xfrm>
            <a:off x="7368467" y="328475"/>
            <a:ext cx="461638" cy="346228"/>
          </a:xfrm>
          <a:prstGeom prst="actionButtonForwardNext">
            <a:avLst/>
          </a:prstGeom>
          <a:solidFill>
            <a:schemeClr val="bg2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2133FBA5-7086-4138-A732-2771B63449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E6E96BB-15F3-4E1B-8936-D994DBF736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EF3115B6-5902-44AE-963E-07DB05E4B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 rev="1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866" y="914401"/>
            <a:ext cx="7516134" cy="4229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5" y="873921"/>
            <a:ext cx="6915150" cy="82153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Чего не стоит делать?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35" y="1674019"/>
            <a:ext cx="6255798" cy="2755107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Ждать, что само пройдёт</a:t>
            </a:r>
          </a:p>
          <a:p>
            <a:pPr marL="630238">
              <a:tabLst>
                <a:tab pos="1076325" algn="l"/>
              </a:tabLst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Искать причины и объяснения </a:t>
            </a:r>
          </a:p>
          <a:p>
            <a:pPr marL="989013">
              <a:tabLst>
                <a:tab pos="1076325" algn="l"/>
                <a:tab pos="1252538" algn="l"/>
              </a:tabLst>
            </a:pP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Путать травлю и непопулярность</a:t>
            </a:r>
          </a:p>
          <a:p>
            <a:pPr marL="1436688">
              <a:tabLst>
                <a:tab pos="1076325" algn="l"/>
              </a:tabLst>
            </a:pP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Считать травлю проблемой только жертвы</a:t>
            </a:r>
          </a:p>
          <a:p>
            <a:pPr marL="1790700">
              <a:tabLst>
                <a:tab pos="809625" algn="l"/>
              </a:tabLst>
            </a:pP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600325"/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7510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866" y="914401"/>
            <a:ext cx="7516134" cy="4229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5" y="873921"/>
            <a:ext cx="6915150" cy="82153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Чего не стоит делать?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35" y="1674020"/>
            <a:ext cx="6255798" cy="2595560"/>
          </a:xfrm>
          <a:solidFill>
            <a:schemeClr val="bg1">
              <a:alpha val="87000"/>
            </a:schemeClr>
          </a:solidFill>
        </p:spPr>
        <p:txBody>
          <a:bodyPr>
            <a:normAutofit/>
          </a:bodyPr>
          <a:lstStyle/>
          <a:p>
            <a:endParaRPr lang="ru-RU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Считать травлю проблемой личностей, а не ГРУППЫ</a:t>
            </a:r>
          </a:p>
          <a:p>
            <a:pPr marL="989013">
              <a:tabLst>
                <a:tab pos="1076325" algn="l"/>
              </a:tabLst>
            </a:pP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Давить на жалость</a:t>
            </a:r>
          </a:p>
          <a:p>
            <a:pPr marL="1700213">
              <a:tabLst>
                <a:tab pos="1076325" algn="l"/>
                <a:tab pos="1252538" algn="l"/>
              </a:tabLst>
            </a:pP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Принимать ПРАВИЛА ИГРЫ группы</a:t>
            </a:r>
          </a:p>
          <a:p>
            <a:pPr marL="1790700">
              <a:tabLst>
                <a:tab pos="809625" algn="l"/>
              </a:tabLst>
            </a:pP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600325"/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3345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4">
            <a:extLst>
              <a:ext uri="{FF2B5EF4-FFF2-40B4-BE49-F238E27FC236}">
                <a16:creationId xmlns="" xmlns:a16="http://schemas.microsoft.com/office/drawing/2014/main" id="{BD76D34C-7EFA-4F1B-AEFA-D7B99840976E}"/>
              </a:ext>
            </a:extLst>
          </p:cNvPr>
          <p:cNvSpPr>
            <a:spLocks/>
          </p:cNvSpPr>
          <p:nvPr/>
        </p:nvSpPr>
        <p:spPr bwMode="auto">
          <a:xfrm flipH="1">
            <a:off x="2323682" y="1102889"/>
            <a:ext cx="5283841" cy="3459477"/>
          </a:xfrm>
          <a:custGeom>
            <a:avLst/>
            <a:gdLst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428110 w 7045121"/>
              <a:gd name="connsiteY3" fmla="*/ 0 h 4625336"/>
              <a:gd name="connsiteX4" fmla="*/ 0 w 7045121"/>
              <a:gd name="connsiteY4" fmla="*/ 1172478 h 4625336"/>
              <a:gd name="connsiteX5" fmla="*/ 98425 w 7045121"/>
              <a:gd name="connsiteY5" fmla="*/ 1223278 h 4625336"/>
              <a:gd name="connsiteX6" fmla="*/ 204745 w 7045121"/>
              <a:gd name="connsiteY6" fmla="*/ 1136726 h 4625336"/>
              <a:gd name="connsiteX7" fmla="*/ 204745 w 7045121"/>
              <a:gd name="connsiteY7" fmla="*/ 1605859 h 4625336"/>
              <a:gd name="connsiteX8" fmla="*/ 204745 w 7045121"/>
              <a:gd name="connsiteY8" fmla="*/ 1605860 h 4625336"/>
              <a:gd name="connsiteX9" fmla="*/ 204746 w 7045121"/>
              <a:gd name="connsiteY9" fmla="*/ 1605859 h 4625336"/>
              <a:gd name="connsiteX10" fmla="*/ 1383577 w 7045121"/>
              <a:gd name="connsiteY10" fmla="*/ 1756652 h 4625336"/>
              <a:gd name="connsiteX11" fmla="*/ 1472447 w 7045121"/>
              <a:gd name="connsiteY11" fmla="*/ 1682885 h 4625336"/>
              <a:gd name="connsiteX12" fmla="*/ 1472447 w 7045121"/>
              <a:gd name="connsiteY12" fmla="*/ 1682886 h 4625336"/>
              <a:gd name="connsiteX13" fmla="*/ 1383577 w 7045121"/>
              <a:gd name="connsiteY13" fmla="*/ 1756653 h 4625336"/>
              <a:gd name="connsiteX14" fmla="*/ 1383577 w 7045121"/>
              <a:gd name="connsiteY14" fmla="*/ 2240866 h 4625336"/>
              <a:gd name="connsiteX15" fmla="*/ 1481476 w 7045121"/>
              <a:gd name="connsiteY15" fmla="*/ 2161177 h 4625336"/>
              <a:gd name="connsiteX16" fmla="*/ 1383579 w 7045121"/>
              <a:gd name="connsiteY16" fmla="*/ 2240865 h 4625336"/>
              <a:gd name="connsiteX17" fmla="*/ 2562409 w 7045121"/>
              <a:gd name="connsiteY17" fmla="*/ 2391658 h 4625336"/>
              <a:gd name="connsiteX18" fmla="*/ 2562409 w 7045121"/>
              <a:gd name="connsiteY18" fmla="*/ 2875870 h 4625336"/>
              <a:gd name="connsiteX19" fmla="*/ 2562410 w 7045121"/>
              <a:gd name="connsiteY19" fmla="*/ 2879220 h 4625336"/>
              <a:gd name="connsiteX20" fmla="*/ 3737888 w 7045121"/>
              <a:gd name="connsiteY20" fmla="*/ 3030013 h 4625336"/>
              <a:gd name="connsiteX21" fmla="*/ 3826759 w 7045121"/>
              <a:gd name="connsiteY21" fmla="*/ 2956704 h 4625336"/>
              <a:gd name="connsiteX22" fmla="*/ 3826759 w 7045121"/>
              <a:gd name="connsiteY22" fmla="*/ 2956706 h 4625336"/>
              <a:gd name="connsiteX23" fmla="*/ 3737889 w 7045121"/>
              <a:gd name="connsiteY23" fmla="*/ 3030014 h 4625336"/>
              <a:gd name="connsiteX24" fmla="*/ 3737889 w 7045121"/>
              <a:gd name="connsiteY24" fmla="*/ 3507526 h 4625336"/>
              <a:gd name="connsiteX25" fmla="*/ 3737889 w 7045121"/>
              <a:gd name="connsiteY25" fmla="*/ 3510876 h 4625336"/>
              <a:gd name="connsiteX26" fmla="*/ 3741445 w 7045121"/>
              <a:gd name="connsiteY26" fmla="*/ 3507981 h 4625336"/>
              <a:gd name="connsiteX27" fmla="*/ 4916719 w 7045121"/>
              <a:gd name="connsiteY27" fmla="*/ 3658319 h 4625336"/>
              <a:gd name="connsiteX28" fmla="*/ 4916719 w 7045121"/>
              <a:gd name="connsiteY28" fmla="*/ 4137506 h 4625336"/>
              <a:gd name="connsiteX29" fmla="*/ 4920271 w 7045121"/>
              <a:gd name="connsiteY29" fmla="*/ 4134610 h 4625336"/>
              <a:gd name="connsiteX30" fmla="*/ 6090521 w 7045121"/>
              <a:gd name="connsiteY30" fmla="*/ 4284306 h 4625336"/>
              <a:gd name="connsiteX31" fmla="*/ 6089650 w 7045121"/>
              <a:gd name="connsiteY31" fmla="*/ 4531628 h 4625336"/>
              <a:gd name="connsiteX32" fmla="*/ 6089886 w 7045121"/>
              <a:gd name="connsiteY32" fmla="*/ 4576193 h 4625336"/>
              <a:gd name="connsiteX33" fmla="*/ 6181844 w 7045121"/>
              <a:gd name="connsiteY33" fmla="*/ 4625336 h 4625336"/>
              <a:gd name="connsiteX34" fmla="*/ 6188075 w 7045121"/>
              <a:gd name="connsiteY34" fmla="*/ 4620528 h 4625336"/>
              <a:gd name="connsiteX35" fmla="*/ 6955781 w 7045121"/>
              <a:gd name="connsiteY35" fmla="*/ 3947572 h 4625336"/>
              <a:gd name="connsiteX36" fmla="*/ 6955786 w 7045121"/>
              <a:gd name="connsiteY36" fmla="*/ 3943576 h 4625336"/>
              <a:gd name="connsiteX37" fmla="*/ 7044651 w 7045121"/>
              <a:gd name="connsiteY37" fmla="*/ 3866729 h 4625336"/>
              <a:gd name="connsiteX38" fmla="*/ 7045121 w 7045121"/>
              <a:gd name="connsiteY38" fmla="*/ 3494630 h 4625336"/>
              <a:gd name="connsiteX39" fmla="*/ 6947985 w 7045121"/>
              <a:gd name="connsiteY39" fmla="*/ 3574700 h 4625336"/>
              <a:gd name="connsiteX40" fmla="*/ 6946161 w 7045121"/>
              <a:gd name="connsiteY40" fmla="*/ 3574460 h 4625336"/>
              <a:gd name="connsiteX41" fmla="*/ 7042740 w 7045121"/>
              <a:gd name="connsiteY41" fmla="*/ 3494629 h 4625336"/>
              <a:gd name="connsiteX42" fmla="*/ 5874203 w 7045121"/>
              <a:gd name="connsiteY42" fmla="*/ 3341236 h 4625336"/>
              <a:gd name="connsiteX43" fmla="*/ 5870774 w 7045121"/>
              <a:gd name="connsiteY43" fmla="*/ 3344046 h 4625336"/>
              <a:gd name="connsiteX44" fmla="*/ 5865818 w 7045121"/>
              <a:gd name="connsiteY44" fmla="*/ 2862049 h 4625336"/>
              <a:gd name="connsiteX45" fmla="*/ 5865820 w 7045121"/>
              <a:gd name="connsiteY45" fmla="*/ 2862048 h 4625336"/>
              <a:gd name="connsiteX46" fmla="*/ 4695372 w 7045121"/>
              <a:gd name="connsiteY46" fmla="*/ 2714606 h 4625336"/>
              <a:gd name="connsiteX47" fmla="*/ 4695315 w 7045121"/>
              <a:gd name="connsiteY47" fmla="*/ 2714652 h 4625336"/>
              <a:gd name="connsiteX48" fmla="*/ 4692019 w 7045121"/>
              <a:gd name="connsiteY48" fmla="*/ 2235419 h 4625336"/>
              <a:gd name="connsiteX49" fmla="*/ 4595222 w 7045121"/>
              <a:gd name="connsiteY49" fmla="*/ 2315267 h 4625336"/>
              <a:gd name="connsiteX50" fmla="*/ 4595220 w 7045121"/>
              <a:gd name="connsiteY50" fmla="*/ 2315267 h 4625336"/>
              <a:gd name="connsiteX51" fmla="*/ 4692018 w 7045121"/>
              <a:gd name="connsiteY51" fmla="*/ 2235418 h 4625336"/>
              <a:gd name="connsiteX52" fmla="*/ 3516539 w 7045121"/>
              <a:gd name="connsiteY52" fmla="*/ 2087976 h 4625336"/>
              <a:gd name="connsiteX53" fmla="*/ 3513185 w 7045121"/>
              <a:gd name="connsiteY53" fmla="*/ 1600415 h 4625336"/>
              <a:gd name="connsiteX54" fmla="*/ 3513187 w 7045121"/>
              <a:gd name="connsiteY54" fmla="*/ 1600414 h 4625336"/>
              <a:gd name="connsiteX55" fmla="*/ 3513185 w 7045121"/>
              <a:gd name="connsiteY55" fmla="*/ 1600413 h 4625336"/>
              <a:gd name="connsiteX56" fmla="*/ 3513184 w 7045121"/>
              <a:gd name="connsiteY56" fmla="*/ 1600413 h 4625336"/>
              <a:gd name="connsiteX57" fmla="*/ 2341062 w 7045121"/>
              <a:gd name="connsiteY57" fmla="*/ 1452972 h 4625336"/>
              <a:gd name="connsiteX58" fmla="*/ 2252077 w 7045121"/>
              <a:gd name="connsiteY58" fmla="*/ 1525406 h 4625336"/>
              <a:gd name="connsiteX59" fmla="*/ 2341061 w 7045121"/>
              <a:gd name="connsiteY59" fmla="*/ 1452972 h 4625336"/>
              <a:gd name="connsiteX60" fmla="*/ 2334353 w 7045121"/>
              <a:gd name="connsiteY60" fmla="*/ 960382 h 4625336"/>
              <a:gd name="connsiteX61" fmla="*/ 2238070 w 7045121"/>
              <a:gd name="connsiteY61" fmla="*/ 1040302 h 4625336"/>
              <a:gd name="connsiteX62" fmla="*/ 2238069 w 7045121"/>
              <a:gd name="connsiteY62" fmla="*/ 1040302 h 4625336"/>
              <a:gd name="connsiteX63" fmla="*/ 2334353 w 7045121"/>
              <a:gd name="connsiteY63" fmla="*/ 960381 h 4625336"/>
              <a:gd name="connsiteX64" fmla="*/ 1162228 w 7045121"/>
              <a:gd name="connsiteY64" fmla="*/ 814615 h 4625336"/>
              <a:gd name="connsiteX65" fmla="*/ 1133653 w 7045121"/>
              <a:gd name="connsiteY65" fmla="*/ 341986 h 4625336"/>
              <a:gd name="connsiteX66" fmla="*/ 1274578 w 7045121"/>
              <a:gd name="connsiteY66" fmla="*/ 270085 h 4625336"/>
              <a:gd name="connsiteX0" fmla="*/ 6179391 w 7045121"/>
              <a:gd name="connsiteY0" fmla="*/ 4215649 h 4625336"/>
              <a:gd name="connsiteX1" fmla="*/ 6179391 w 7045121"/>
              <a:gd name="connsiteY1" fmla="*/ 4215841 h 4625336"/>
              <a:gd name="connsiteX2" fmla="*/ 6095552 w 7045121"/>
              <a:gd name="connsiteY2" fmla="*/ 4284949 h 4625336"/>
              <a:gd name="connsiteX3" fmla="*/ 6179391 w 7045121"/>
              <a:gd name="connsiteY3" fmla="*/ 4215649 h 4625336"/>
              <a:gd name="connsiteX4" fmla="*/ 428110 w 7045121"/>
              <a:gd name="connsiteY4" fmla="*/ 0 h 4625336"/>
              <a:gd name="connsiteX5" fmla="*/ 0 w 7045121"/>
              <a:gd name="connsiteY5" fmla="*/ 1172478 h 4625336"/>
              <a:gd name="connsiteX6" fmla="*/ 98425 w 7045121"/>
              <a:gd name="connsiteY6" fmla="*/ 1223278 h 4625336"/>
              <a:gd name="connsiteX7" fmla="*/ 204745 w 7045121"/>
              <a:gd name="connsiteY7" fmla="*/ 1136726 h 4625336"/>
              <a:gd name="connsiteX8" fmla="*/ 204745 w 7045121"/>
              <a:gd name="connsiteY8" fmla="*/ 1605859 h 4625336"/>
              <a:gd name="connsiteX9" fmla="*/ 204745 w 7045121"/>
              <a:gd name="connsiteY9" fmla="*/ 1605860 h 4625336"/>
              <a:gd name="connsiteX10" fmla="*/ 204746 w 7045121"/>
              <a:gd name="connsiteY10" fmla="*/ 1605859 h 4625336"/>
              <a:gd name="connsiteX11" fmla="*/ 1383577 w 7045121"/>
              <a:gd name="connsiteY11" fmla="*/ 1756652 h 4625336"/>
              <a:gd name="connsiteX12" fmla="*/ 1472447 w 7045121"/>
              <a:gd name="connsiteY12" fmla="*/ 1682885 h 4625336"/>
              <a:gd name="connsiteX13" fmla="*/ 1472447 w 7045121"/>
              <a:gd name="connsiteY13" fmla="*/ 1682886 h 4625336"/>
              <a:gd name="connsiteX14" fmla="*/ 1383577 w 7045121"/>
              <a:gd name="connsiteY14" fmla="*/ 1756653 h 4625336"/>
              <a:gd name="connsiteX15" fmla="*/ 1383577 w 7045121"/>
              <a:gd name="connsiteY15" fmla="*/ 2240866 h 4625336"/>
              <a:gd name="connsiteX16" fmla="*/ 1481476 w 7045121"/>
              <a:gd name="connsiteY16" fmla="*/ 2161177 h 4625336"/>
              <a:gd name="connsiteX17" fmla="*/ 1383579 w 7045121"/>
              <a:gd name="connsiteY17" fmla="*/ 2240865 h 4625336"/>
              <a:gd name="connsiteX18" fmla="*/ 2562409 w 7045121"/>
              <a:gd name="connsiteY18" fmla="*/ 2391658 h 4625336"/>
              <a:gd name="connsiteX19" fmla="*/ 2562409 w 7045121"/>
              <a:gd name="connsiteY19" fmla="*/ 2875870 h 4625336"/>
              <a:gd name="connsiteX20" fmla="*/ 2562410 w 7045121"/>
              <a:gd name="connsiteY20" fmla="*/ 2879220 h 4625336"/>
              <a:gd name="connsiteX21" fmla="*/ 3737888 w 7045121"/>
              <a:gd name="connsiteY21" fmla="*/ 3030013 h 4625336"/>
              <a:gd name="connsiteX22" fmla="*/ 3826759 w 7045121"/>
              <a:gd name="connsiteY22" fmla="*/ 2956704 h 4625336"/>
              <a:gd name="connsiteX23" fmla="*/ 3826759 w 7045121"/>
              <a:gd name="connsiteY23" fmla="*/ 2956706 h 4625336"/>
              <a:gd name="connsiteX24" fmla="*/ 3737889 w 7045121"/>
              <a:gd name="connsiteY24" fmla="*/ 3030014 h 4625336"/>
              <a:gd name="connsiteX25" fmla="*/ 3737889 w 7045121"/>
              <a:gd name="connsiteY25" fmla="*/ 3507526 h 4625336"/>
              <a:gd name="connsiteX26" fmla="*/ 3737889 w 7045121"/>
              <a:gd name="connsiteY26" fmla="*/ 3510876 h 4625336"/>
              <a:gd name="connsiteX27" fmla="*/ 3741445 w 7045121"/>
              <a:gd name="connsiteY27" fmla="*/ 3507981 h 4625336"/>
              <a:gd name="connsiteX28" fmla="*/ 4916719 w 7045121"/>
              <a:gd name="connsiteY28" fmla="*/ 3658319 h 4625336"/>
              <a:gd name="connsiteX29" fmla="*/ 4916719 w 7045121"/>
              <a:gd name="connsiteY29" fmla="*/ 4137506 h 4625336"/>
              <a:gd name="connsiteX30" fmla="*/ 4920271 w 7045121"/>
              <a:gd name="connsiteY30" fmla="*/ 4134610 h 4625336"/>
              <a:gd name="connsiteX31" fmla="*/ 6090521 w 7045121"/>
              <a:gd name="connsiteY31" fmla="*/ 4284306 h 4625336"/>
              <a:gd name="connsiteX32" fmla="*/ 6089650 w 7045121"/>
              <a:gd name="connsiteY32" fmla="*/ 4531628 h 4625336"/>
              <a:gd name="connsiteX33" fmla="*/ 6089886 w 7045121"/>
              <a:gd name="connsiteY33" fmla="*/ 4576193 h 4625336"/>
              <a:gd name="connsiteX34" fmla="*/ 6181844 w 7045121"/>
              <a:gd name="connsiteY34" fmla="*/ 4625336 h 4625336"/>
              <a:gd name="connsiteX35" fmla="*/ 6184900 w 7045121"/>
              <a:gd name="connsiteY35" fmla="*/ 4598303 h 4625336"/>
              <a:gd name="connsiteX36" fmla="*/ 6955781 w 7045121"/>
              <a:gd name="connsiteY36" fmla="*/ 3947572 h 4625336"/>
              <a:gd name="connsiteX37" fmla="*/ 6955786 w 7045121"/>
              <a:gd name="connsiteY37" fmla="*/ 3943576 h 4625336"/>
              <a:gd name="connsiteX38" fmla="*/ 7044651 w 7045121"/>
              <a:gd name="connsiteY38" fmla="*/ 3866729 h 4625336"/>
              <a:gd name="connsiteX39" fmla="*/ 7045121 w 7045121"/>
              <a:gd name="connsiteY39" fmla="*/ 3494630 h 4625336"/>
              <a:gd name="connsiteX40" fmla="*/ 6947985 w 7045121"/>
              <a:gd name="connsiteY40" fmla="*/ 3574700 h 4625336"/>
              <a:gd name="connsiteX41" fmla="*/ 6946161 w 7045121"/>
              <a:gd name="connsiteY41" fmla="*/ 3574460 h 4625336"/>
              <a:gd name="connsiteX42" fmla="*/ 7042740 w 7045121"/>
              <a:gd name="connsiteY42" fmla="*/ 3494629 h 4625336"/>
              <a:gd name="connsiteX43" fmla="*/ 5874203 w 7045121"/>
              <a:gd name="connsiteY43" fmla="*/ 3341236 h 4625336"/>
              <a:gd name="connsiteX44" fmla="*/ 5870774 w 7045121"/>
              <a:gd name="connsiteY44" fmla="*/ 3344046 h 4625336"/>
              <a:gd name="connsiteX45" fmla="*/ 5865818 w 7045121"/>
              <a:gd name="connsiteY45" fmla="*/ 2862049 h 4625336"/>
              <a:gd name="connsiteX46" fmla="*/ 5865820 w 7045121"/>
              <a:gd name="connsiteY46" fmla="*/ 2862048 h 4625336"/>
              <a:gd name="connsiteX47" fmla="*/ 4695372 w 7045121"/>
              <a:gd name="connsiteY47" fmla="*/ 2714606 h 4625336"/>
              <a:gd name="connsiteX48" fmla="*/ 4695315 w 7045121"/>
              <a:gd name="connsiteY48" fmla="*/ 2714652 h 4625336"/>
              <a:gd name="connsiteX49" fmla="*/ 4692019 w 7045121"/>
              <a:gd name="connsiteY49" fmla="*/ 2235419 h 4625336"/>
              <a:gd name="connsiteX50" fmla="*/ 4595222 w 7045121"/>
              <a:gd name="connsiteY50" fmla="*/ 2315267 h 4625336"/>
              <a:gd name="connsiteX51" fmla="*/ 4595220 w 7045121"/>
              <a:gd name="connsiteY51" fmla="*/ 2315267 h 4625336"/>
              <a:gd name="connsiteX52" fmla="*/ 4692018 w 7045121"/>
              <a:gd name="connsiteY52" fmla="*/ 2235418 h 4625336"/>
              <a:gd name="connsiteX53" fmla="*/ 3516539 w 7045121"/>
              <a:gd name="connsiteY53" fmla="*/ 2087976 h 4625336"/>
              <a:gd name="connsiteX54" fmla="*/ 3513185 w 7045121"/>
              <a:gd name="connsiteY54" fmla="*/ 1600415 h 4625336"/>
              <a:gd name="connsiteX55" fmla="*/ 3513187 w 7045121"/>
              <a:gd name="connsiteY55" fmla="*/ 1600414 h 4625336"/>
              <a:gd name="connsiteX56" fmla="*/ 3513185 w 7045121"/>
              <a:gd name="connsiteY56" fmla="*/ 1600413 h 4625336"/>
              <a:gd name="connsiteX57" fmla="*/ 3513184 w 7045121"/>
              <a:gd name="connsiteY57" fmla="*/ 1600413 h 4625336"/>
              <a:gd name="connsiteX58" fmla="*/ 2341062 w 7045121"/>
              <a:gd name="connsiteY58" fmla="*/ 1452972 h 4625336"/>
              <a:gd name="connsiteX59" fmla="*/ 2252077 w 7045121"/>
              <a:gd name="connsiteY59" fmla="*/ 1525406 h 4625336"/>
              <a:gd name="connsiteX60" fmla="*/ 2341061 w 7045121"/>
              <a:gd name="connsiteY60" fmla="*/ 1452972 h 4625336"/>
              <a:gd name="connsiteX61" fmla="*/ 2334353 w 7045121"/>
              <a:gd name="connsiteY61" fmla="*/ 960382 h 4625336"/>
              <a:gd name="connsiteX62" fmla="*/ 2238070 w 7045121"/>
              <a:gd name="connsiteY62" fmla="*/ 1040302 h 4625336"/>
              <a:gd name="connsiteX63" fmla="*/ 2238069 w 7045121"/>
              <a:gd name="connsiteY63" fmla="*/ 1040302 h 4625336"/>
              <a:gd name="connsiteX64" fmla="*/ 2334353 w 7045121"/>
              <a:gd name="connsiteY64" fmla="*/ 960381 h 4625336"/>
              <a:gd name="connsiteX65" fmla="*/ 1162228 w 7045121"/>
              <a:gd name="connsiteY65" fmla="*/ 814615 h 4625336"/>
              <a:gd name="connsiteX66" fmla="*/ 1133653 w 7045121"/>
              <a:gd name="connsiteY66" fmla="*/ 341986 h 4625336"/>
              <a:gd name="connsiteX67" fmla="*/ 1274578 w 7045121"/>
              <a:gd name="connsiteY67" fmla="*/ 270085 h 4625336"/>
              <a:gd name="connsiteX68" fmla="*/ 428110 w 7045121"/>
              <a:gd name="connsiteY68" fmla="*/ 0 h 46253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76193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88099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  <a:gd name="connsiteX0" fmla="*/ 6179391 w 7045121"/>
              <a:gd name="connsiteY0" fmla="*/ 4215649 h 4612636"/>
              <a:gd name="connsiteX1" fmla="*/ 6179391 w 7045121"/>
              <a:gd name="connsiteY1" fmla="*/ 4215841 h 4612636"/>
              <a:gd name="connsiteX2" fmla="*/ 6095552 w 7045121"/>
              <a:gd name="connsiteY2" fmla="*/ 4284949 h 4612636"/>
              <a:gd name="connsiteX3" fmla="*/ 6179391 w 7045121"/>
              <a:gd name="connsiteY3" fmla="*/ 4215649 h 4612636"/>
              <a:gd name="connsiteX4" fmla="*/ 428110 w 7045121"/>
              <a:gd name="connsiteY4" fmla="*/ 0 h 4612636"/>
              <a:gd name="connsiteX5" fmla="*/ 0 w 7045121"/>
              <a:gd name="connsiteY5" fmla="*/ 1172478 h 4612636"/>
              <a:gd name="connsiteX6" fmla="*/ 98425 w 7045121"/>
              <a:gd name="connsiteY6" fmla="*/ 1223278 h 4612636"/>
              <a:gd name="connsiteX7" fmla="*/ 204745 w 7045121"/>
              <a:gd name="connsiteY7" fmla="*/ 1136726 h 4612636"/>
              <a:gd name="connsiteX8" fmla="*/ 204745 w 7045121"/>
              <a:gd name="connsiteY8" fmla="*/ 1605859 h 4612636"/>
              <a:gd name="connsiteX9" fmla="*/ 204745 w 7045121"/>
              <a:gd name="connsiteY9" fmla="*/ 1605860 h 4612636"/>
              <a:gd name="connsiteX10" fmla="*/ 204746 w 7045121"/>
              <a:gd name="connsiteY10" fmla="*/ 1605859 h 4612636"/>
              <a:gd name="connsiteX11" fmla="*/ 1383577 w 7045121"/>
              <a:gd name="connsiteY11" fmla="*/ 1756652 h 4612636"/>
              <a:gd name="connsiteX12" fmla="*/ 1472447 w 7045121"/>
              <a:gd name="connsiteY12" fmla="*/ 1682885 h 4612636"/>
              <a:gd name="connsiteX13" fmla="*/ 1472447 w 7045121"/>
              <a:gd name="connsiteY13" fmla="*/ 1682886 h 4612636"/>
              <a:gd name="connsiteX14" fmla="*/ 1383577 w 7045121"/>
              <a:gd name="connsiteY14" fmla="*/ 1756653 h 4612636"/>
              <a:gd name="connsiteX15" fmla="*/ 1383577 w 7045121"/>
              <a:gd name="connsiteY15" fmla="*/ 2240866 h 4612636"/>
              <a:gd name="connsiteX16" fmla="*/ 1481476 w 7045121"/>
              <a:gd name="connsiteY16" fmla="*/ 2161177 h 4612636"/>
              <a:gd name="connsiteX17" fmla="*/ 1383579 w 7045121"/>
              <a:gd name="connsiteY17" fmla="*/ 2240865 h 4612636"/>
              <a:gd name="connsiteX18" fmla="*/ 2562409 w 7045121"/>
              <a:gd name="connsiteY18" fmla="*/ 2391658 h 4612636"/>
              <a:gd name="connsiteX19" fmla="*/ 2562409 w 7045121"/>
              <a:gd name="connsiteY19" fmla="*/ 2875870 h 4612636"/>
              <a:gd name="connsiteX20" fmla="*/ 2562410 w 7045121"/>
              <a:gd name="connsiteY20" fmla="*/ 2879220 h 4612636"/>
              <a:gd name="connsiteX21" fmla="*/ 3737888 w 7045121"/>
              <a:gd name="connsiteY21" fmla="*/ 3030013 h 4612636"/>
              <a:gd name="connsiteX22" fmla="*/ 3826759 w 7045121"/>
              <a:gd name="connsiteY22" fmla="*/ 2956704 h 4612636"/>
              <a:gd name="connsiteX23" fmla="*/ 3826759 w 7045121"/>
              <a:gd name="connsiteY23" fmla="*/ 2956706 h 4612636"/>
              <a:gd name="connsiteX24" fmla="*/ 3737889 w 7045121"/>
              <a:gd name="connsiteY24" fmla="*/ 3030014 h 4612636"/>
              <a:gd name="connsiteX25" fmla="*/ 3737889 w 7045121"/>
              <a:gd name="connsiteY25" fmla="*/ 3507526 h 4612636"/>
              <a:gd name="connsiteX26" fmla="*/ 3737889 w 7045121"/>
              <a:gd name="connsiteY26" fmla="*/ 3510876 h 4612636"/>
              <a:gd name="connsiteX27" fmla="*/ 3741445 w 7045121"/>
              <a:gd name="connsiteY27" fmla="*/ 3507981 h 4612636"/>
              <a:gd name="connsiteX28" fmla="*/ 4916719 w 7045121"/>
              <a:gd name="connsiteY28" fmla="*/ 3658319 h 4612636"/>
              <a:gd name="connsiteX29" fmla="*/ 4916719 w 7045121"/>
              <a:gd name="connsiteY29" fmla="*/ 4137506 h 4612636"/>
              <a:gd name="connsiteX30" fmla="*/ 4920271 w 7045121"/>
              <a:gd name="connsiteY30" fmla="*/ 4134610 h 4612636"/>
              <a:gd name="connsiteX31" fmla="*/ 6090521 w 7045121"/>
              <a:gd name="connsiteY31" fmla="*/ 4284306 h 4612636"/>
              <a:gd name="connsiteX32" fmla="*/ 6089650 w 7045121"/>
              <a:gd name="connsiteY32" fmla="*/ 4531628 h 4612636"/>
              <a:gd name="connsiteX33" fmla="*/ 6089886 w 7045121"/>
              <a:gd name="connsiteY33" fmla="*/ 4597624 h 4612636"/>
              <a:gd name="connsiteX34" fmla="*/ 6181844 w 7045121"/>
              <a:gd name="connsiteY34" fmla="*/ 4612636 h 4612636"/>
              <a:gd name="connsiteX35" fmla="*/ 6184900 w 7045121"/>
              <a:gd name="connsiteY35" fmla="*/ 4598303 h 4612636"/>
              <a:gd name="connsiteX36" fmla="*/ 6955781 w 7045121"/>
              <a:gd name="connsiteY36" fmla="*/ 3947572 h 4612636"/>
              <a:gd name="connsiteX37" fmla="*/ 6955786 w 7045121"/>
              <a:gd name="connsiteY37" fmla="*/ 3943576 h 4612636"/>
              <a:gd name="connsiteX38" fmla="*/ 7044651 w 7045121"/>
              <a:gd name="connsiteY38" fmla="*/ 3866729 h 4612636"/>
              <a:gd name="connsiteX39" fmla="*/ 7045121 w 7045121"/>
              <a:gd name="connsiteY39" fmla="*/ 3494630 h 4612636"/>
              <a:gd name="connsiteX40" fmla="*/ 6947985 w 7045121"/>
              <a:gd name="connsiteY40" fmla="*/ 3574700 h 4612636"/>
              <a:gd name="connsiteX41" fmla="*/ 6946161 w 7045121"/>
              <a:gd name="connsiteY41" fmla="*/ 3574460 h 4612636"/>
              <a:gd name="connsiteX42" fmla="*/ 7042740 w 7045121"/>
              <a:gd name="connsiteY42" fmla="*/ 3494629 h 4612636"/>
              <a:gd name="connsiteX43" fmla="*/ 5874203 w 7045121"/>
              <a:gd name="connsiteY43" fmla="*/ 3341236 h 4612636"/>
              <a:gd name="connsiteX44" fmla="*/ 5870774 w 7045121"/>
              <a:gd name="connsiteY44" fmla="*/ 3344046 h 4612636"/>
              <a:gd name="connsiteX45" fmla="*/ 5865818 w 7045121"/>
              <a:gd name="connsiteY45" fmla="*/ 2862049 h 4612636"/>
              <a:gd name="connsiteX46" fmla="*/ 5865820 w 7045121"/>
              <a:gd name="connsiteY46" fmla="*/ 2862048 h 4612636"/>
              <a:gd name="connsiteX47" fmla="*/ 4695372 w 7045121"/>
              <a:gd name="connsiteY47" fmla="*/ 2714606 h 4612636"/>
              <a:gd name="connsiteX48" fmla="*/ 4695315 w 7045121"/>
              <a:gd name="connsiteY48" fmla="*/ 2714652 h 4612636"/>
              <a:gd name="connsiteX49" fmla="*/ 4692019 w 7045121"/>
              <a:gd name="connsiteY49" fmla="*/ 2235419 h 4612636"/>
              <a:gd name="connsiteX50" fmla="*/ 4595222 w 7045121"/>
              <a:gd name="connsiteY50" fmla="*/ 2315267 h 4612636"/>
              <a:gd name="connsiteX51" fmla="*/ 4595220 w 7045121"/>
              <a:gd name="connsiteY51" fmla="*/ 2315267 h 4612636"/>
              <a:gd name="connsiteX52" fmla="*/ 4692018 w 7045121"/>
              <a:gd name="connsiteY52" fmla="*/ 2235418 h 4612636"/>
              <a:gd name="connsiteX53" fmla="*/ 3516539 w 7045121"/>
              <a:gd name="connsiteY53" fmla="*/ 2087976 h 4612636"/>
              <a:gd name="connsiteX54" fmla="*/ 3513185 w 7045121"/>
              <a:gd name="connsiteY54" fmla="*/ 1600415 h 4612636"/>
              <a:gd name="connsiteX55" fmla="*/ 3513187 w 7045121"/>
              <a:gd name="connsiteY55" fmla="*/ 1600414 h 4612636"/>
              <a:gd name="connsiteX56" fmla="*/ 3513185 w 7045121"/>
              <a:gd name="connsiteY56" fmla="*/ 1600413 h 4612636"/>
              <a:gd name="connsiteX57" fmla="*/ 3513184 w 7045121"/>
              <a:gd name="connsiteY57" fmla="*/ 1600413 h 4612636"/>
              <a:gd name="connsiteX58" fmla="*/ 2341062 w 7045121"/>
              <a:gd name="connsiteY58" fmla="*/ 1452972 h 4612636"/>
              <a:gd name="connsiteX59" fmla="*/ 2252077 w 7045121"/>
              <a:gd name="connsiteY59" fmla="*/ 1525406 h 4612636"/>
              <a:gd name="connsiteX60" fmla="*/ 2341061 w 7045121"/>
              <a:gd name="connsiteY60" fmla="*/ 1452972 h 4612636"/>
              <a:gd name="connsiteX61" fmla="*/ 2334353 w 7045121"/>
              <a:gd name="connsiteY61" fmla="*/ 960382 h 4612636"/>
              <a:gd name="connsiteX62" fmla="*/ 2238070 w 7045121"/>
              <a:gd name="connsiteY62" fmla="*/ 1040302 h 4612636"/>
              <a:gd name="connsiteX63" fmla="*/ 2238069 w 7045121"/>
              <a:gd name="connsiteY63" fmla="*/ 1040302 h 4612636"/>
              <a:gd name="connsiteX64" fmla="*/ 2334353 w 7045121"/>
              <a:gd name="connsiteY64" fmla="*/ 960381 h 4612636"/>
              <a:gd name="connsiteX65" fmla="*/ 1162228 w 7045121"/>
              <a:gd name="connsiteY65" fmla="*/ 814615 h 4612636"/>
              <a:gd name="connsiteX66" fmla="*/ 1133653 w 7045121"/>
              <a:gd name="connsiteY66" fmla="*/ 341986 h 4612636"/>
              <a:gd name="connsiteX67" fmla="*/ 1274578 w 7045121"/>
              <a:gd name="connsiteY67" fmla="*/ 270085 h 4612636"/>
              <a:gd name="connsiteX68" fmla="*/ 428110 w 7045121"/>
              <a:gd name="connsiteY68" fmla="*/ 0 h 4612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7045121" h="4612636">
                <a:moveTo>
                  <a:pt x="6179391" y="4215649"/>
                </a:moveTo>
                <a:lnTo>
                  <a:pt x="6179391" y="4215841"/>
                </a:lnTo>
                <a:lnTo>
                  <a:pt x="6095552" y="4284949"/>
                </a:lnTo>
                <a:lnTo>
                  <a:pt x="6179391" y="4215649"/>
                </a:lnTo>
                <a:close/>
                <a:moveTo>
                  <a:pt x="428110" y="0"/>
                </a:moveTo>
                <a:lnTo>
                  <a:pt x="0" y="1172478"/>
                </a:lnTo>
                <a:lnTo>
                  <a:pt x="98425" y="1223278"/>
                </a:lnTo>
                <a:lnTo>
                  <a:pt x="204745" y="1136726"/>
                </a:lnTo>
                <a:lnTo>
                  <a:pt x="204745" y="1605859"/>
                </a:lnTo>
                <a:lnTo>
                  <a:pt x="204745" y="1605860"/>
                </a:lnTo>
                <a:lnTo>
                  <a:pt x="204746" y="1605859"/>
                </a:lnTo>
                <a:lnTo>
                  <a:pt x="1383577" y="1756652"/>
                </a:lnTo>
                <a:lnTo>
                  <a:pt x="1472447" y="1682885"/>
                </a:lnTo>
                <a:lnTo>
                  <a:pt x="1472447" y="1682886"/>
                </a:lnTo>
                <a:lnTo>
                  <a:pt x="1383577" y="1756653"/>
                </a:lnTo>
                <a:lnTo>
                  <a:pt x="1383577" y="2240866"/>
                </a:lnTo>
                <a:lnTo>
                  <a:pt x="1481476" y="2161177"/>
                </a:lnTo>
                <a:lnTo>
                  <a:pt x="1383579" y="2240865"/>
                </a:lnTo>
                <a:lnTo>
                  <a:pt x="2562409" y="2391658"/>
                </a:lnTo>
                <a:lnTo>
                  <a:pt x="2562409" y="2875870"/>
                </a:lnTo>
                <a:cubicBezTo>
                  <a:pt x="2562409" y="2876987"/>
                  <a:pt x="2562410" y="2878103"/>
                  <a:pt x="2562410" y="2879220"/>
                </a:cubicBezTo>
                <a:lnTo>
                  <a:pt x="3737888" y="3030013"/>
                </a:lnTo>
                <a:lnTo>
                  <a:pt x="3826759" y="2956704"/>
                </a:lnTo>
                <a:lnTo>
                  <a:pt x="3826759" y="2956706"/>
                </a:lnTo>
                <a:lnTo>
                  <a:pt x="3737889" y="3030014"/>
                </a:lnTo>
                <a:lnTo>
                  <a:pt x="3737889" y="3507526"/>
                </a:lnTo>
                <a:lnTo>
                  <a:pt x="3737889" y="3510876"/>
                </a:lnTo>
                <a:lnTo>
                  <a:pt x="3741445" y="3507981"/>
                </a:lnTo>
                <a:lnTo>
                  <a:pt x="4916719" y="3658319"/>
                </a:lnTo>
                <a:lnTo>
                  <a:pt x="4916719" y="4137506"/>
                </a:lnTo>
                <a:lnTo>
                  <a:pt x="4920271" y="4134610"/>
                </a:lnTo>
                <a:lnTo>
                  <a:pt x="6090521" y="4284306"/>
                </a:lnTo>
                <a:cubicBezTo>
                  <a:pt x="6090231" y="4366747"/>
                  <a:pt x="6089940" y="4449187"/>
                  <a:pt x="6089650" y="4531628"/>
                </a:cubicBezTo>
                <a:cubicBezTo>
                  <a:pt x="6089729" y="4546483"/>
                  <a:pt x="6089807" y="4582769"/>
                  <a:pt x="6089886" y="4597624"/>
                </a:cubicBezTo>
                <a:lnTo>
                  <a:pt x="6181844" y="4612636"/>
                </a:lnTo>
                <a:lnTo>
                  <a:pt x="6184900" y="4598303"/>
                </a:lnTo>
                <a:cubicBezTo>
                  <a:pt x="6440802" y="4373984"/>
                  <a:pt x="6699879" y="4171891"/>
                  <a:pt x="6955781" y="3947572"/>
                </a:cubicBezTo>
                <a:cubicBezTo>
                  <a:pt x="6955783" y="3946240"/>
                  <a:pt x="6955784" y="3944908"/>
                  <a:pt x="6955786" y="3943576"/>
                </a:cubicBezTo>
                <a:lnTo>
                  <a:pt x="7044651" y="3866729"/>
                </a:lnTo>
                <a:cubicBezTo>
                  <a:pt x="7044808" y="3727615"/>
                  <a:pt x="7044964" y="3633744"/>
                  <a:pt x="7045121" y="3494630"/>
                </a:cubicBezTo>
                <a:lnTo>
                  <a:pt x="6947985" y="3574700"/>
                </a:lnTo>
                <a:lnTo>
                  <a:pt x="6946161" y="3574460"/>
                </a:lnTo>
                <a:lnTo>
                  <a:pt x="7042740" y="3494629"/>
                </a:lnTo>
                <a:lnTo>
                  <a:pt x="5874203" y="3341236"/>
                </a:lnTo>
                <a:lnTo>
                  <a:pt x="5870774" y="3344046"/>
                </a:lnTo>
                <a:lnTo>
                  <a:pt x="5865818" y="2862049"/>
                </a:lnTo>
                <a:cubicBezTo>
                  <a:pt x="5865819" y="2862049"/>
                  <a:pt x="5865819" y="2862048"/>
                  <a:pt x="5865820" y="2862048"/>
                </a:cubicBezTo>
                <a:lnTo>
                  <a:pt x="4695372" y="2714606"/>
                </a:lnTo>
                <a:cubicBezTo>
                  <a:pt x="4695353" y="2714621"/>
                  <a:pt x="4695334" y="2714637"/>
                  <a:pt x="4695315" y="2714652"/>
                </a:cubicBezTo>
                <a:cubicBezTo>
                  <a:pt x="4694216" y="2554908"/>
                  <a:pt x="4693118" y="2395163"/>
                  <a:pt x="4692019" y="2235419"/>
                </a:cubicBezTo>
                <a:lnTo>
                  <a:pt x="4595222" y="2315267"/>
                </a:lnTo>
                <a:lnTo>
                  <a:pt x="4595220" y="2315267"/>
                </a:lnTo>
                <a:lnTo>
                  <a:pt x="4692018" y="2235418"/>
                </a:lnTo>
                <a:lnTo>
                  <a:pt x="3516539" y="2087976"/>
                </a:lnTo>
                <a:lnTo>
                  <a:pt x="3513185" y="1600415"/>
                </a:lnTo>
                <a:cubicBezTo>
                  <a:pt x="3513186" y="1600415"/>
                  <a:pt x="3513186" y="1600414"/>
                  <a:pt x="3513187" y="1600414"/>
                </a:cubicBezTo>
                <a:cubicBezTo>
                  <a:pt x="3513186" y="1600414"/>
                  <a:pt x="3513186" y="1600413"/>
                  <a:pt x="3513185" y="1600413"/>
                </a:cubicBezTo>
                <a:lnTo>
                  <a:pt x="3513184" y="1600413"/>
                </a:lnTo>
                <a:lnTo>
                  <a:pt x="2341062" y="1452972"/>
                </a:lnTo>
                <a:lnTo>
                  <a:pt x="2252077" y="1525406"/>
                </a:lnTo>
                <a:lnTo>
                  <a:pt x="2341061" y="1452972"/>
                </a:lnTo>
                <a:lnTo>
                  <a:pt x="2334353" y="960382"/>
                </a:lnTo>
                <a:lnTo>
                  <a:pt x="2238070" y="1040302"/>
                </a:lnTo>
                <a:lnTo>
                  <a:pt x="2238069" y="1040302"/>
                </a:lnTo>
                <a:lnTo>
                  <a:pt x="2334353" y="960381"/>
                </a:lnTo>
                <a:lnTo>
                  <a:pt x="1162228" y="814615"/>
                </a:lnTo>
                <a:lnTo>
                  <a:pt x="1133653" y="341986"/>
                </a:lnTo>
                <a:lnTo>
                  <a:pt x="1274578" y="270085"/>
                </a:lnTo>
                <a:lnTo>
                  <a:pt x="428110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5" name="Freeform: Shape 77">
            <a:extLst>
              <a:ext uri="{FF2B5EF4-FFF2-40B4-BE49-F238E27FC236}">
                <a16:creationId xmlns="" xmlns:a16="http://schemas.microsoft.com/office/drawing/2014/main" id="{325012F9-307F-4D62-838C-9D034E92793E}"/>
              </a:ext>
            </a:extLst>
          </p:cNvPr>
          <p:cNvSpPr>
            <a:spLocks/>
          </p:cNvSpPr>
          <p:nvPr/>
        </p:nvSpPr>
        <p:spPr bwMode="auto">
          <a:xfrm flipH="1">
            <a:off x="5851726" y="1123245"/>
            <a:ext cx="1681472" cy="1599662"/>
          </a:xfrm>
          <a:custGeom>
            <a:avLst/>
            <a:gdLst>
              <a:gd name="connsiteX0" fmla="*/ 2235255 w 2241962"/>
              <a:gd name="connsiteY0" fmla="*/ 933241 h 2132882"/>
              <a:gd name="connsiteX1" fmla="*/ 1373348 w 2241962"/>
              <a:gd name="connsiteY1" fmla="*/ 1648670 h 2132882"/>
              <a:gd name="connsiteX2" fmla="*/ 1373348 w 2241962"/>
              <a:gd name="connsiteY2" fmla="*/ 2132882 h 2132882"/>
              <a:gd name="connsiteX3" fmla="*/ 2241962 w 2241962"/>
              <a:gd name="connsiteY3" fmla="*/ 1425831 h 2132882"/>
              <a:gd name="connsiteX4" fmla="*/ 424246 w 2241962"/>
              <a:gd name="connsiteY4" fmla="*/ 0 h 2132882"/>
              <a:gd name="connsiteX5" fmla="*/ 0 w 2241962"/>
              <a:gd name="connsiteY5" fmla="*/ 1196290 h 2132882"/>
              <a:gd name="connsiteX6" fmla="*/ 194516 w 2241962"/>
              <a:gd name="connsiteY6" fmla="*/ 1028743 h 2132882"/>
              <a:gd name="connsiteX7" fmla="*/ 194516 w 2241962"/>
              <a:gd name="connsiteY7" fmla="*/ 1497875 h 2132882"/>
              <a:gd name="connsiteX8" fmla="*/ 194516 w 2241962"/>
              <a:gd name="connsiteY8" fmla="*/ 1497876 h 2132882"/>
              <a:gd name="connsiteX9" fmla="*/ 194517 w 2241962"/>
              <a:gd name="connsiteY9" fmla="*/ 1497875 h 2132882"/>
              <a:gd name="connsiteX10" fmla="*/ 1373348 w 2241962"/>
              <a:gd name="connsiteY10" fmla="*/ 1648668 h 2132882"/>
              <a:gd name="connsiteX11" fmla="*/ 2235254 w 2241962"/>
              <a:gd name="connsiteY11" fmla="*/ 933241 h 2132882"/>
              <a:gd name="connsiteX12" fmla="*/ 1063129 w 2241962"/>
              <a:gd name="connsiteY12" fmla="*/ 787474 h 2132882"/>
              <a:gd name="connsiteX13" fmla="*/ 1063129 w 2241962"/>
              <a:gd name="connsiteY13" fmla="*/ 321692 h 2132882"/>
              <a:gd name="connsiteX14" fmla="*/ 1175479 w 2241962"/>
              <a:gd name="connsiteY14" fmla="*/ 242944 h 213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41962" h="2132882">
                <a:moveTo>
                  <a:pt x="2235255" y="933241"/>
                </a:moveTo>
                <a:lnTo>
                  <a:pt x="1373348" y="1648670"/>
                </a:lnTo>
                <a:lnTo>
                  <a:pt x="1373348" y="2132882"/>
                </a:lnTo>
                <a:lnTo>
                  <a:pt x="2241962" y="1425831"/>
                </a:lnTo>
                <a:close/>
                <a:moveTo>
                  <a:pt x="424246" y="0"/>
                </a:moveTo>
                <a:lnTo>
                  <a:pt x="0" y="1196290"/>
                </a:lnTo>
                <a:lnTo>
                  <a:pt x="194516" y="1028743"/>
                </a:lnTo>
                <a:lnTo>
                  <a:pt x="194516" y="1497875"/>
                </a:lnTo>
                <a:lnTo>
                  <a:pt x="194516" y="1497876"/>
                </a:lnTo>
                <a:lnTo>
                  <a:pt x="194517" y="1497875"/>
                </a:lnTo>
                <a:lnTo>
                  <a:pt x="1373348" y="1648668"/>
                </a:lnTo>
                <a:lnTo>
                  <a:pt x="2235254" y="933241"/>
                </a:lnTo>
                <a:lnTo>
                  <a:pt x="1063129" y="787474"/>
                </a:lnTo>
                <a:lnTo>
                  <a:pt x="1063129" y="321692"/>
                </a:lnTo>
                <a:lnTo>
                  <a:pt x="1175479" y="24294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6" name="Freeform 12">
            <a:extLst>
              <a:ext uri="{FF2B5EF4-FFF2-40B4-BE49-F238E27FC236}">
                <a16:creationId xmlns="" xmlns:a16="http://schemas.microsoft.com/office/drawing/2014/main" id="{9E8DBBAA-A67C-4248-96DE-C7A13DB248D2}"/>
              </a:ext>
            </a:extLst>
          </p:cNvPr>
          <p:cNvSpPr>
            <a:spLocks/>
          </p:cNvSpPr>
          <p:nvPr/>
        </p:nvSpPr>
        <p:spPr bwMode="auto">
          <a:xfrm flipH="1">
            <a:off x="5856757" y="1713853"/>
            <a:ext cx="1530554" cy="645896"/>
          </a:xfrm>
          <a:custGeom>
            <a:avLst/>
            <a:gdLst>
              <a:gd name="T0" fmla="*/ 518 w 1217"/>
              <a:gd name="T1" fmla="*/ 0 h 514"/>
              <a:gd name="T2" fmla="*/ 1217 w 1217"/>
              <a:gd name="T3" fmla="*/ 87 h 514"/>
              <a:gd name="T4" fmla="*/ 703 w 1217"/>
              <a:gd name="T5" fmla="*/ 514 h 514"/>
              <a:gd name="T6" fmla="*/ 0 w 1217"/>
              <a:gd name="T7" fmla="*/ 424 h 514"/>
              <a:gd name="T8" fmla="*/ 518 w 1217"/>
              <a:gd name="T9" fmla="*/ 0 h 514"/>
              <a:gd name="T10" fmla="*/ 518 w 1217"/>
              <a:gd name="T11" fmla="*/ 0 h 514"/>
              <a:gd name="T12" fmla="*/ 518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8" y="0"/>
                </a:moveTo>
                <a:lnTo>
                  <a:pt x="1217" y="87"/>
                </a:lnTo>
                <a:lnTo>
                  <a:pt x="703" y="514"/>
                </a:lnTo>
                <a:lnTo>
                  <a:pt x="0" y="424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7" name="Freeform 14">
            <a:extLst>
              <a:ext uri="{FF2B5EF4-FFF2-40B4-BE49-F238E27FC236}">
                <a16:creationId xmlns="" xmlns:a16="http://schemas.microsoft.com/office/drawing/2014/main" id="{FEA72C94-A75B-4F45-B64B-E6E4B0E01E93}"/>
              </a:ext>
            </a:extLst>
          </p:cNvPr>
          <p:cNvSpPr>
            <a:spLocks/>
          </p:cNvSpPr>
          <p:nvPr/>
        </p:nvSpPr>
        <p:spPr bwMode="auto">
          <a:xfrm flipH="1">
            <a:off x="4088509" y="2668872"/>
            <a:ext cx="1530554" cy="645896"/>
          </a:xfrm>
          <a:custGeom>
            <a:avLst/>
            <a:gdLst>
              <a:gd name="T0" fmla="*/ 516 w 1217"/>
              <a:gd name="T1" fmla="*/ 0 h 514"/>
              <a:gd name="T2" fmla="*/ 1217 w 1217"/>
              <a:gd name="T3" fmla="*/ 88 h 514"/>
              <a:gd name="T4" fmla="*/ 701 w 1217"/>
              <a:gd name="T5" fmla="*/ 514 h 514"/>
              <a:gd name="T6" fmla="*/ 0 w 1217"/>
              <a:gd name="T7" fmla="*/ 424 h 514"/>
              <a:gd name="T8" fmla="*/ 516 w 1217"/>
              <a:gd name="T9" fmla="*/ 0 h 514"/>
              <a:gd name="T10" fmla="*/ 516 w 1217"/>
              <a:gd name="T11" fmla="*/ 0 h 514"/>
              <a:gd name="T12" fmla="*/ 516 w 1217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4">
                <a:moveTo>
                  <a:pt x="516" y="0"/>
                </a:moveTo>
                <a:lnTo>
                  <a:pt x="1217" y="88"/>
                </a:lnTo>
                <a:lnTo>
                  <a:pt x="701" y="514"/>
                </a:lnTo>
                <a:lnTo>
                  <a:pt x="0" y="424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8" name="Freeform 15">
            <a:extLst>
              <a:ext uri="{FF2B5EF4-FFF2-40B4-BE49-F238E27FC236}">
                <a16:creationId xmlns="" xmlns:a16="http://schemas.microsoft.com/office/drawing/2014/main" id="{01773E98-F9A4-42B0-9AA8-10C697A32432}"/>
              </a:ext>
            </a:extLst>
          </p:cNvPr>
          <p:cNvSpPr>
            <a:spLocks/>
          </p:cNvSpPr>
          <p:nvPr/>
        </p:nvSpPr>
        <p:spPr bwMode="auto">
          <a:xfrm flipH="1">
            <a:off x="4086002" y="2779459"/>
            <a:ext cx="651461" cy="895961"/>
          </a:xfrm>
          <a:custGeom>
            <a:avLst/>
            <a:gdLst>
              <a:gd name="T0" fmla="*/ 516 w 518"/>
              <a:gd name="T1" fmla="*/ 0 h 713"/>
              <a:gd name="T2" fmla="*/ 0 w 518"/>
              <a:gd name="T3" fmla="*/ 426 h 713"/>
              <a:gd name="T4" fmla="*/ 0 w 518"/>
              <a:gd name="T5" fmla="*/ 713 h 713"/>
              <a:gd name="T6" fmla="*/ 518 w 518"/>
              <a:gd name="T7" fmla="*/ 291 h 713"/>
              <a:gd name="T8" fmla="*/ 516 w 518"/>
              <a:gd name="T9" fmla="*/ 0 h 713"/>
              <a:gd name="T10" fmla="*/ 516 w 518"/>
              <a:gd name="T11" fmla="*/ 0 h 713"/>
              <a:gd name="T12" fmla="*/ 516 w 518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713">
                <a:moveTo>
                  <a:pt x="516" y="0"/>
                </a:moveTo>
                <a:lnTo>
                  <a:pt x="0" y="426"/>
                </a:lnTo>
                <a:lnTo>
                  <a:pt x="0" y="713"/>
                </a:lnTo>
                <a:lnTo>
                  <a:pt x="518" y="291"/>
                </a:lnTo>
                <a:lnTo>
                  <a:pt x="516" y="0"/>
                </a:lnTo>
                <a:lnTo>
                  <a:pt x="516" y="0"/>
                </a:lnTo>
                <a:lnTo>
                  <a:pt x="51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9" name="Freeform 16">
            <a:extLst>
              <a:ext uri="{FF2B5EF4-FFF2-40B4-BE49-F238E27FC236}">
                <a16:creationId xmlns="" xmlns:a16="http://schemas.microsoft.com/office/drawing/2014/main" id="{4BE9FD70-FF8E-46DE-8753-EA094E39EAE1}"/>
              </a:ext>
            </a:extLst>
          </p:cNvPr>
          <p:cNvSpPr>
            <a:spLocks/>
          </p:cNvSpPr>
          <p:nvPr/>
        </p:nvSpPr>
        <p:spPr bwMode="auto">
          <a:xfrm flipH="1">
            <a:off x="3208158" y="3138849"/>
            <a:ext cx="1529296" cy="647153"/>
          </a:xfrm>
          <a:custGeom>
            <a:avLst/>
            <a:gdLst>
              <a:gd name="T0" fmla="*/ 518 w 1216"/>
              <a:gd name="T1" fmla="*/ 0 h 515"/>
              <a:gd name="T2" fmla="*/ 1216 w 1216"/>
              <a:gd name="T3" fmla="*/ 88 h 515"/>
              <a:gd name="T4" fmla="*/ 703 w 1216"/>
              <a:gd name="T5" fmla="*/ 515 h 515"/>
              <a:gd name="T6" fmla="*/ 0 w 1216"/>
              <a:gd name="T7" fmla="*/ 425 h 515"/>
              <a:gd name="T8" fmla="*/ 518 w 1216"/>
              <a:gd name="T9" fmla="*/ 0 h 515"/>
              <a:gd name="T10" fmla="*/ 518 w 1216"/>
              <a:gd name="T11" fmla="*/ 0 h 515"/>
              <a:gd name="T12" fmla="*/ 518 w 1216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6" h="515">
                <a:moveTo>
                  <a:pt x="518" y="0"/>
                </a:moveTo>
                <a:lnTo>
                  <a:pt x="1216" y="88"/>
                </a:lnTo>
                <a:lnTo>
                  <a:pt x="703" y="515"/>
                </a:lnTo>
                <a:lnTo>
                  <a:pt x="0" y="425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0" name="Freeform 17">
            <a:extLst>
              <a:ext uri="{FF2B5EF4-FFF2-40B4-BE49-F238E27FC236}">
                <a16:creationId xmlns="" xmlns:a16="http://schemas.microsoft.com/office/drawing/2014/main" id="{649A8B9D-22BA-40AB-A44B-6F55C8D14ACB}"/>
              </a:ext>
            </a:extLst>
          </p:cNvPr>
          <p:cNvSpPr>
            <a:spLocks/>
          </p:cNvSpPr>
          <p:nvPr/>
        </p:nvSpPr>
        <p:spPr bwMode="auto">
          <a:xfrm flipH="1">
            <a:off x="3204396" y="3249432"/>
            <a:ext cx="648945" cy="895961"/>
          </a:xfrm>
          <a:custGeom>
            <a:avLst/>
            <a:gdLst>
              <a:gd name="T0" fmla="*/ 513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2 h 713"/>
              <a:gd name="T8" fmla="*/ 513 w 516"/>
              <a:gd name="T9" fmla="*/ 0 h 713"/>
              <a:gd name="T10" fmla="*/ 513 w 516"/>
              <a:gd name="T11" fmla="*/ 0 h 713"/>
              <a:gd name="T12" fmla="*/ 513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3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2"/>
                </a:lnTo>
                <a:lnTo>
                  <a:pt x="513" y="0"/>
                </a:lnTo>
                <a:lnTo>
                  <a:pt x="513" y="0"/>
                </a:lnTo>
                <a:lnTo>
                  <a:pt x="513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1" name="Freeform 18">
            <a:extLst>
              <a:ext uri="{FF2B5EF4-FFF2-40B4-BE49-F238E27FC236}">
                <a16:creationId xmlns="" xmlns:a16="http://schemas.microsoft.com/office/drawing/2014/main" id="{12787747-B451-4A44-94A1-308D8F13E526}"/>
              </a:ext>
            </a:extLst>
          </p:cNvPr>
          <p:cNvSpPr>
            <a:spLocks/>
          </p:cNvSpPr>
          <p:nvPr/>
        </p:nvSpPr>
        <p:spPr bwMode="auto">
          <a:xfrm flipH="1">
            <a:off x="4972632" y="2192620"/>
            <a:ext cx="1530554" cy="643382"/>
          </a:xfrm>
          <a:custGeom>
            <a:avLst/>
            <a:gdLst>
              <a:gd name="T0" fmla="*/ 518 w 1217"/>
              <a:gd name="T1" fmla="*/ 0 h 512"/>
              <a:gd name="T2" fmla="*/ 1217 w 1217"/>
              <a:gd name="T3" fmla="*/ 88 h 512"/>
              <a:gd name="T4" fmla="*/ 703 w 1217"/>
              <a:gd name="T5" fmla="*/ 512 h 512"/>
              <a:gd name="T6" fmla="*/ 0 w 1217"/>
              <a:gd name="T7" fmla="*/ 422 h 512"/>
              <a:gd name="T8" fmla="*/ 518 w 1217"/>
              <a:gd name="T9" fmla="*/ 0 h 512"/>
              <a:gd name="T10" fmla="*/ 518 w 1217"/>
              <a:gd name="T11" fmla="*/ 0 h 512"/>
              <a:gd name="T12" fmla="*/ 518 w 1217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17" h="512">
                <a:moveTo>
                  <a:pt x="518" y="0"/>
                </a:moveTo>
                <a:lnTo>
                  <a:pt x="1217" y="88"/>
                </a:lnTo>
                <a:lnTo>
                  <a:pt x="703" y="512"/>
                </a:lnTo>
                <a:lnTo>
                  <a:pt x="0" y="422"/>
                </a:lnTo>
                <a:lnTo>
                  <a:pt x="518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2" name="Freeform 19">
            <a:extLst>
              <a:ext uri="{FF2B5EF4-FFF2-40B4-BE49-F238E27FC236}">
                <a16:creationId xmlns="" xmlns:a16="http://schemas.microsoft.com/office/drawing/2014/main" id="{8F534D86-0590-4CE2-8D95-F14E84B48B1E}"/>
              </a:ext>
            </a:extLst>
          </p:cNvPr>
          <p:cNvSpPr>
            <a:spLocks/>
          </p:cNvSpPr>
          <p:nvPr/>
        </p:nvSpPr>
        <p:spPr bwMode="auto">
          <a:xfrm flipH="1">
            <a:off x="4970128" y="2303199"/>
            <a:ext cx="648945" cy="895961"/>
          </a:xfrm>
          <a:custGeom>
            <a:avLst/>
            <a:gdLst>
              <a:gd name="T0" fmla="*/ 514 w 516"/>
              <a:gd name="T1" fmla="*/ 0 h 713"/>
              <a:gd name="T2" fmla="*/ 0 w 516"/>
              <a:gd name="T3" fmla="*/ 424 h 713"/>
              <a:gd name="T4" fmla="*/ 0 w 516"/>
              <a:gd name="T5" fmla="*/ 713 h 713"/>
              <a:gd name="T6" fmla="*/ 516 w 516"/>
              <a:gd name="T7" fmla="*/ 291 h 713"/>
              <a:gd name="T8" fmla="*/ 514 w 516"/>
              <a:gd name="T9" fmla="*/ 0 h 713"/>
              <a:gd name="T10" fmla="*/ 514 w 516"/>
              <a:gd name="T11" fmla="*/ 0 h 713"/>
              <a:gd name="T12" fmla="*/ 514 w 516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713">
                <a:moveTo>
                  <a:pt x="514" y="0"/>
                </a:moveTo>
                <a:lnTo>
                  <a:pt x="0" y="424"/>
                </a:lnTo>
                <a:lnTo>
                  <a:pt x="0" y="713"/>
                </a:lnTo>
                <a:lnTo>
                  <a:pt x="516" y="291"/>
                </a:lnTo>
                <a:lnTo>
                  <a:pt x="514" y="0"/>
                </a:lnTo>
                <a:lnTo>
                  <a:pt x="514" y="0"/>
                </a:lnTo>
                <a:lnTo>
                  <a:pt x="51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3" name="Freeform: Shape 66">
            <a:extLst>
              <a:ext uri="{FF2B5EF4-FFF2-40B4-BE49-F238E27FC236}">
                <a16:creationId xmlns="" xmlns:a16="http://schemas.microsoft.com/office/drawing/2014/main" id="{730E1AC3-6279-490D-B465-FC26D5C85A70}"/>
              </a:ext>
            </a:extLst>
          </p:cNvPr>
          <p:cNvSpPr>
            <a:spLocks/>
          </p:cNvSpPr>
          <p:nvPr/>
        </p:nvSpPr>
        <p:spPr bwMode="auto">
          <a:xfrm flipH="1">
            <a:off x="2323682" y="3608818"/>
            <a:ext cx="1529648" cy="955298"/>
          </a:xfrm>
          <a:custGeom>
            <a:avLst/>
            <a:gdLst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1662629 w 2039531"/>
              <a:gd name="connsiteY9" fmla="*/ 464075 h 1273730"/>
              <a:gd name="connsiteX10" fmla="*/ 1662629 w 2039531"/>
              <a:gd name="connsiteY10" fmla="*/ 462969 h 1273730"/>
              <a:gd name="connsiteX11" fmla="*/ 2037150 w 2039531"/>
              <a:gd name="connsiteY11" fmla="*/ 153393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1662629 w 2039531"/>
              <a:gd name="connsiteY10" fmla="*/ 464075 h 1273730"/>
              <a:gd name="connsiteX11" fmla="*/ 2037150 w 2039531"/>
              <a:gd name="connsiteY11" fmla="*/ 153393 h 1273730"/>
              <a:gd name="connsiteX12" fmla="*/ 868613 w 2039531"/>
              <a:gd name="connsiteY12" fmla="*/ 0 h 1273730"/>
              <a:gd name="connsiteX0" fmla="*/ 1374597 w 2039531"/>
              <a:gd name="connsiteY0" fmla="*/ 701053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1374597 w 2039531"/>
              <a:gd name="connsiteY3" fmla="*/ 701053 h 1273730"/>
              <a:gd name="connsiteX4" fmla="*/ 868613 w 2039531"/>
              <a:gd name="connsiteY4" fmla="*/ 0 h 1273730"/>
              <a:gd name="connsiteX5" fmla="*/ 0 w 2039531"/>
              <a:gd name="connsiteY5" fmla="*/ 712077 h 1273730"/>
              <a:gd name="connsiteX6" fmla="*/ 1173801 w 2039531"/>
              <a:gd name="connsiteY6" fmla="*/ 862227 h 1273730"/>
              <a:gd name="connsiteX7" fmla="*/ 1173801 w 2039531"/>
              <a:gd name="connsiteY7" fmla="*/ 1273730 h 1273730"/>
              <a:gd name="connsiteX8" fmla="*/ 2039061 w 2039531"/>
              <a:gd name="connsiteY8" fmla="*/ 525493 h 1273730"/>
              <a:gd name="connsiteX9" fmla="*/ 2039531 w 2039531"/>
              <a:gd name="connsiteY9" fmla="*/ 153394 h 1273730"/>
              <a:gd name="connsiteX10" fmla="*/ 2037150 w 2039531"/>
              <a:gd name="connsiteY10" fmla="*/ 153393 h 1273730"/>
              <a:gd name="connsiteX11" fmla="*/ 868613 w 2039531"/>
              <a:gd name="connsiteY11" fmla="*/ 0 h 1273730"/>
              <a:gd name="connsiteX0" fmla="*/ 1178832 w 2039531"/>
              <a:gd name="connsiteY0" fmla="*/ 862870 h 1273730"/>
              <a:gd name="connsiteX1" fmla="*/ 1374597 w 2039531"/>
              <a:gd name="connsiteY1" fmla="*/ 701501 h 1273730"/>
              <a:gd name="connsiteX2" fmla="*/ 1178832 w 2039531"/>
              <a:gd name="connsiteY2" fmla="*/ 862870 h 1273730"/>
              <a:gd name="connsiteX3" fmla="*/ 868613 w 2039531"/>
              <a:gd name="connsiteY3" fmla="*/ 0 h 1273730"/>
              <a:gd name="connsiteX4" fmla="*/ 0 w 2039531"/>
              <a:gd name="connsiteY4" fmla="*/ 712077 h 1273730"/>
              <a:gd name="connsiteX5" fmla="*/ 1173801 w 2039531"/>
              <a:gd name="connsiteY5" fmla="*/ 862227 h 1273730"/>
              <a:gd name="connsiteX6" fmla="*/ 1173801 w 2039531"/>
              <a:gd name="connsiteY6" fmla="*/ 1273730 h 1273730"/>
              <a:gd name="connsiteX7" fmla="*/ 2039061 w 2039531"/>
              <a:gd name="connsiteY7" fmla="*/ 525493 h 1273730"/>
              <a:gd name="connsiteX8" fmla="*/ 2039531 w 2039531"/>
              <a:gd name="connsiteY8" fmla="*/ 153394 h 1273730"/>
              <a:gd name="connsiteX9" fmla="*/ 2037150 w 2039531"/>
              <a:gd name="connsiteY9" fmla="*/ 153393 h 1273730"/>
              <a:gd name="connsiteX10" fmla="*/ 868613 w 2039531"/>
              <a:gd name="connsiteY10" fmla="*/ 0 h 1273730"/>
              <a:gd name="connsiteX0" fmla="*/ 868613 w 2039531"/>
              <a:gd name="connsiteY0" fmla="*/ 0 h 1273730"/>
              <a:gd name="connsiteX1" fmla="*/ 0 w 2039531"/>
              <a:gd name="connsiteY1" fmla="*/ 712077 h 1273730"/>
              <a:gd name="connsiteX2" fmla="*/ 1173801 w 2039531"/>
              <a:gd name="connsiteY2" fmla="*/ 862227 h 1273730"/>
              <a:gd name="connsiteX3" fmla="*/ 1173801 w 2039531"/>
              <a:gd name="connsiteY3" fmla="*/ 1273730 h 1273730"/>
              <a:gd name="connsiteX4" fmla="*/ 2039061 w 2039531"/>
              <a:gd name="connsiteY4" fmla="*/ 525493 h 1273730"/>
              <a:gd name="connsiteX5" fmla="*/ 2039531 w 2039531"/>
              <a:gd name="connsiteY5" fmla="*/ 153394 h 1273730"/>
              <a:gd name="connsiteX6" fmla="*/ 2037150 w 2039531"/>
              <a:gd name="connsiteY6" fmla="*/ 153393 h 1273730"/>
              <a:gd name="connsiteX7" fmla="*/ 868613 w 2039531"/>
              <a:gd name="connsiteY7" fmla="*/ 0 h 127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9531" h="127373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3801" y="1273730"/>
                </a:lnTo>
                <a:lnTo>
                  <a:pt x="2039061" y="525493"/>
                </a:lnTo>
                <a:cubicBezTo>
                  <a:pt x="2039218" y="386379"/>
                  <a:pt x="2039374" y="292508"/>
                  <a:pt x="2039531" y="153394"/>
                </a:cubicBez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16" name="Freeform: Shape 67">
            <a:extLst>
              <a:ext uri="{FF2B5EF4-FFF2-40B4-BE49-F238E27FC236}">
                <a16:creationId xmlns="" xmlns:a16="http://schemas.microsoft.com/office/drawing/2014/main" id="{8C1607AB-40EE-4D7E-A8BD-53C6CDB0646D}"/>
              </a:ext>
            </a:extLst>
          </p:cNvPr>
          <p:cNvSpPr>
            <a:spLocks/>
          </p:cNvSpPr>
          <p:nvPr/>
        </p:nvSpPr>
        <p:spPr bwMode="auto">
          <a:xfrm flipH="1">
            <a:off x="2325477" y="3608822"/>
            <a:ext cx="1527863" cy="647153"/>
          </a:xfrm>
          <a:custGeom>
            <a:avLst/>
            <a:gdLst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1962910 w 2034769"/>
              <a:gd name="connsiteY6" fmla="*/ 137849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2034727 w 2034769"/>
              <a:gd name="connsiteY5" fmla="*/ 146896 h 862870"/>
              <a:gd name="connsiteX6" fmla="*/ 868613 w 2034769"/>
              <a:gd name="connsiteY6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1012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1012 h 862870"/>
              <a:gd name="connsiteX5" fmla="*/ 868613 w 2037150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5774 h 862870"/>
              <a:gd name="connsiteX5" fmla="*/ 868613 w 2034769"/>
              <a:gd name="connsiteY5" fmla="*/ 0 h 862870"/>
              <a:gd name="connsiteX0" fmla="*/ 868613 w 2034769"/>
              <a:gd name="connsiteY0" fmla="*/ 0 h 862870"/>
              <a:gd name="connsiteX1" fmla="*/ 0 w 2034769"/>
              <a:gd name="connsiteY1" fmla="*/ 712077 h 862870"/>
              <a:gd name="connsiteX2" fmla="*/ 1173801 w 2034769"/>
              <a:gd name="connsiteY2" fmla="*/ 862227 h 862870"/>
              <a:gd name="connsiteX3" fmla="*/ 1178832 w 2034769"/>
              <a:gd name="connsiteY3" fmla="*/ 862870 h 862870"/>
              <a:gd name="connsiteX4" fmla="*/ 2034769 w 2034769"/>
              <a:gd name="connsiteY4" fmla="*/ 153393 h 862870"/>
              <a:gd name="connsiteX5" fmla="*/ 868613 w 2034769"/>
              <a:gd name="connsiteY5" fmla="*/ 0 h 862870"/>
              <a:gd name="connsiteX0" fmla="*/ 868613 w 2037150"/>
              <a:gd name="connsiteY0" fmla="*/ 0 h 862870"/>
              <a:gd name="connsiteX1" fmla="*/ 0 w 2037150"/>
              <a:gd name="connsiteY1" fmla="*/ 712077 h 862870"/>
              <a:gd name="connsiteX2" fmla="*/ 1173801 w 2037150"/>
              <a:gd name="connsiteY2" fmla="*/ 862227 h 862870"/>
              <a:gd name="connsiteX3" fmla="*/ 1178832 w 2037150"/>
              <a:gd name="connsiteY3" fmla="*/ 862870 h 862870"/>
              <a:gd name="connsiteX4" fmla="*/ 2037150 w 2037150"/>
              <a:gd name="connsiteY4" fmla="*/ 153393 h 862870"/>
              <a:gd name="connsiteX5" fmla="*/ 868613 w 2037150"/>
              <a:gd name="connsiteY5" fmla="*/ 0 h 86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7150" h="862870">
                <a:moveTo>
                  <a:pt x="868613" y="0"/>
                </a:moveTo>
                <a:lnTo>
                  <a:pt x="0" y="712077"/>
                </a:lnTo>
                <a:lnTo>
                  <a:pt x="1173801" y="862227"/>
                </a:lnTo>
                <a:lnTo>
                  <a:pt x="1178832" y="862870"/>
                </a:lnTo>
                <a:lnTo>
                  <a:pt x="2037150" y="153393"/>
                </a:lnTo>
                <a:lnTo>
                  <a:pt x="8686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aseline="-2500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E826A4A-C40C-4C9D-82AF-DF71466F8088}"/>
              </a:ext>
            </a:extLst>
          </p:cNvPr>
          <p:cNvSpPr txBox="1"/>
          <p:nvPr/>
        </p:nvSpPr>
        <p:spPr>
          <a:xfrm>
            <a:off x="2667757" y="3462426"/>
            <a:ext cx="840615" cy="900247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6000" dirty="0"/>
              <a:t>1</a:t>
            </a:r>
            <a:endParaRPr lang="en-US" sz="6000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3837CFD-D68E-4607-AA85-37F21C151484}"/>
              </a:ext>
            </a:extLst>
          </p:cNvPr>
          <p:cNvSpPr txBox="1"/>
          <p:nvPr/>
        </p:nvSpPr>
        <p:spPr>
          <a:xfrm>
            <a:off x="3520542" y="2988167"/>
            <a:ext cx="840615" cy="900247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6000" dirty="0"/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E5667C31-06F0-4AEF-BA14-36147878A4AE}"/>
              </a:ext>
            </a:extLst>
          </p:cNvPr>
          <p:cNvSpPr txBox="1"/>
          <p:nvPr/>
        </p:nvSpPr>
        <p:spPr>
          <a:xfrm>
            <a:off x="4440447" y="2541701"/>
            <a:ext cx="840615" cy="900247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6000" dirty="0"/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A4C8FB4-CC39-40F3-9376-6BCFEA7EA4B0}"/>
              </a:ext>
            </a:extLst>
          </p:cNvPr>
          <p:cNvSpPr txBox="1"/>
          <p:nvPr/>
        </p:nvSpPr>
        <p:spPr>
          <a:xfrm>
            <a:off x="5308871" y="2064191"/>
            <a:ext cx="840615" cy="900247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6000" dirty="0"/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F1AC66B-AF41-40E4-9FBE-758E608495BF}"/>
              </a:ext>
            </a:extLst>
          </p:cNvPr>
          <p:cNvSpPr txBox="1"/>
          <p:nvPr/>
        </p:nvSpPr>
        <p:spPr>
          <a:xfrm>
            <a:off x="6205177" y="1578176"/>
            <a:ext cx="840615" cy="900247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20100000" lon="4145612" rev="16578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72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6000" dirty="0"/>
              <a:t>5</a:t>
            </a:r>
          </a:p>
        </p:txBody>
      </p:sp>
      <p:grpSp>
        <p:nvGrpSpPr>
          <p:cNvPr id="2" name="Group 21">
            <a:extLst>
              <a:ext uri="{FF2B5EF4-FFF2-40B4-BE49-F238E27FC236}">
                <a16:creationId xmlns="" xmlns:a16="http://schemas.microsoft.com/office/drawing/2014/main" id="{4712AC5F-622D-4336-88F4-CF8CF6911609}"/>
              </a:ext>
            </a:extLst>
          </p:cNvPr>
          <p:cNvGrpSpPr/>
          <p:nvPr/>
        </p:nvGrpSpPr>
        <p:grpSpPr>
          <a:xfrm>
            <a:off x="657566" y="2558253"/>
            <a:ext cx="1980554" cy="754221"/>
            <a:chOff x="401267" y="3749328"/>
            <a:chExt cx="2640738" cy="1005625"/>
          </a:xfrm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10EEF26E-8078-4516-9F41-30CE45D24B50}"/>
                </a:ext>
              </a:extLst>
            </p:cNvPr>
            <p:cNvSpPr/>
            <p:nvPr/>
          </p:nvSpPr>
          <p:spPr>
            <a:xfrm>
              <a:off x="401268" y="3749328"/>
              <a:ext cx="2640737" cy="43088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ru-RU" sz="1500" b="1" cap="all" dirty="0">
                  <a:solidFill>
                    <a:schemeClr val="accent1"/>
                  </a:solidFill>
                </a:rPr>
                <a:t>ЗАМЕЧАТЬ</a:t>
              </a:r>
              <a:endParaRPr lang="en-US" sz="1500" b="1" cap="all" dirty="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1673E235-AC94-4AA1-B64C-891ED369FF94}"/>
                </a:ext>
              </a:extLst>
            </p:cNvPr>
            <p:cNvSpPr/>
            <p:nvPr/>
          </p:nvSpPr>
          <p:spPr>
            <a:xfrm>
              <a:off x="401267" y="4153080"/>
              <a:ext cx="2640737" cy="60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350"/>
                </a:lnSpc>
              </a:pPr>
              <a:r>
                <a:rPr lang="ru-RU" sz="1100" dirty="0">
                  <a:solidFill>
                    <a:schemeClr val="accent1">
                      <a:lumMod val="75000"/>
                    </a:schemeClr>
                  </a:solidFill>
                </a:rPr>
                <a:t>Обращать внимание на жалобы, обиды и слёзы.</a:t>
              </a:r>
              <a:endParaRPr lang="en-US" sz="11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Group 24">
            <a:extLst>
              <a:ext uri="{FF2B5EF4-FFF2-40B4-BE49-F238E27FC236}">
                <a16:creationId xmlns="" xmlns:a16="http://schemas.microsoft.com/office/drawing/2014/main" id="{F9F0F5B1-FD43-49E5-9705-1A5CFC55BFC6}"/>
              </a:ext>
            </a:extLst>
          </p:cNvPr>
          <p:cNvGrpSpPr/>
          <p:nvPr/>
        </p:nvGrpSpPr>
        <p:grpSpPr>
          <a:xfrm>
            <a:off x="2695585" y="1119344"/>
            <a:ext cx="1752947" cy="1523666"/>
            <a:chOff x="2639057" y="2056642"/>
            <a:chExt cx="2792473" cy="2031559"/>
          </a:xfrm>
        </p:grpSpPr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3FAB04A2-DBE0-401B-B741-D1CF338CE036}"/>
                </a:ext>
              </a:extLst>
            </p:cNvPr>
            <p:cNvSpPr/>
            <p:nvPr/>
          </p:nvSpPr>
          <p:spPr>
            <a:xfrm>
              <a:off x="2639057" y="2056642"/>
              <a:ext cx="2792473" cy="738666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ru-RU" sz="1500" b="1" cap="all" dirty="0">
                  <a:solidFill>
                    <a:schemeClr val="accent3"/>
                  </a:solidFill>
                </a:rPr>
                <a:t>Выразить своё отношение</a:t>
              </a:r>
              <a:endParaRPr lang="en-US" sz="1500" b="1" cap="all" dirty="0">
                <a:solidFill>
                  <a:schemeClr val="accent3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30CA7C60-F901-42D3-9AF0-5BDAF84D078B}"/>
                </a:ext>
              </a:extLst>
            </p:cNvPr>
            <p:cNvSpPr/>
            <p:nvPr/>
          </p:nvSpPr>
          <p:spPr>
            <a:xfrm>
              <a:off x="2790792" y="2768178"/>
              <a:ext cx="2640737" cy="1320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350"/>
                </a:lnSpc>
              </a:pPr>
              <a:r>
                <a:rPr lang="ru-RU" sz="1100" dirty="0"/>
                <a:t>Словом и делом показать своё категорическое неприятие происходящего</a:t>
              </a:r>
              <a:endParaRPr lang="en-US" sz="1100" dirty="0"/>
            </a:p>
          </p:txBody>
        </p:sp>
      </p:grpSp>
      <p:grpSp>
        <p:nvGrpSpPr>
          <p:cNvPr id="14" name="Group 27">
            <a:extLst>
              <a:ext uri="{FF2B5EF4-FFF2-40B4-BE49-F238E27FC236}">
                <a16:creationId xmlns="" xmlns:a16="http://schemas.microsoft.com/office/drawing/2014/main" id="{882599FB-FBF6-42ED-923B-8F1EE14564A6}"/>
              </a:ext>
            </a:extLst>
          </p:cNvPr>
          <p:cNvGrpSpPr/>
          <p:nvPr/>
        </p:nvGrpSpPr>
        <p:grpSpPr>
          <a:xfrm>
            <a:off x="4648200" y="358953"/>
            <a:ext cx="1744076" cy="1344126"/>
            <a:chOff x="5505785" y="956631"/>
            <a:chExt cx="2640738" cy="1792171"/>
          </a:xfrm>
        </p:grpSpPr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158B6A47-87E6-42FC-9C62-0BD1D741F555}"/>
                </a:ext>
              </a:extLst>
            </p:cNvPr>
            <p:cNvSpPr/>
            <p:nvPr/>
          </p:nvSpPr>
          <p:spPr>
            <a:xfrm>
              <a:off x="5505787" y="956631"/>
              <a:ext cx="2640736" cy="73866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ru-RU" sz="1500" b="1" cap="all" dirty="0">
                  <a:solidFill>
                    <a:schemeClr val="accent5"/>
                  </a:solidFill>
                </a:rPr>
                <a:t>«У нас так </a:t>
              </a:r>
            </a:p>
            <a:p>
              <a:pPr algn="r"/>
              <a:r>
                <a:rPr lang="ru-RU" sz="1500" b="1" cap="all" dirty="0">
                  <a:solidFill>
                    <a:schemeClr val="accent5"/>
                  </a:solidFill>
                </a:rPr>
                <a:t>НЕ ПРИНТО!»</a:t>
              </a:r>
              <a:endParaRPr lang="en-US" sz="1500" b="1" cap="all" dirty="0">
                <a:solidFill>
                  <a:schemeClr val="accent5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91B283D4-605F-4214-839F-98198CBDC00B}"/>
                </a:ext>
              </a:extLst>
            </p:cNvPr>
            <p:cNvSpPr/>
            <p:nvPr/>
          </p:nvSpPr>
          <p:spPr>
            <a:xfrm>
              <a:off x="5505785" y="1668163"/>
              <a:ext cx="2640736" cy="10806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350"/>
                </a:lnSpc>
              </a:pPr>
              <a:r>
                <a:rPr lang="ru-RU" sz="1100" dirty="0">
                  <a:solidFill>
                    <a:schemeClr val="accent5">
                      <a:lumMod val="75000"/>
                    </a:schemeClr>
                  </a:solidFill>
                </a:rPr>
                <a:t>Именно взрослые должны декларировать НОРМЫ и ПРАВИЛА</a:t>
              </a:r>
              <a:endParaRPr lang="en-US" sz="11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Group 30">
            <a:extLst>
              <a:ext uri="{FF2B5EF4-FFF2-40B4-BE49-F238E27FC236}">
                <a16:creationId xmlns="" xmlns:a16="http://schemas.microsoft.com/office/drawing/2014/main" id="{001300CF-5462-4618-A02E-4056C0D2D513}"/>
              </a:ext>
            </a:extLst>
          </p:cNvPr>
          <p:cNvGrpSpPr/>
          <p:nvPr/>
        </p:nvGrpSpPr>
        <p:grpSpPr>
          <a:xfrm>
            <a:off x="4750335" y="3748082"/>
            <a:ext cx="1980554" cy="1215885"/>
            <a:chOff x="5718592" y="4903832"/>
            <a:chExt cx="2640738" cy="1621176"/>
          </a:xfrm>
        </p:grpSpPr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262F86C1-8792-43D0-99F0-4557F0C099FD}"/>
                </a:ext>
              </a:extLst>
            </p:cNvPr>
            <p:cNvSpPr/>
            <p:nvPr/>
          </p:nvSpPr>
          <p:spPr>
            <a:xfrm>
              <a:off x="5718593" y="4903832"/>
              <a:ext cx="2640737" cy="1046437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ru-RU" sz="1500" b="1" cap="all" dirty="0">
                  <a:solidFill>
                    <a:schemeClr val="accent2"/>
                  </a:solidFill>
                </a:rPr>
                <a:t>Назвать вещи своими именами</a:t>
              </a:r>
              <a:endParaRPr lang="en-US" sz="1500" b="1" cap="all" dirty="0">
                <a:solidFill>
                  <a:schemeClr val="accent2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EDAD09E5-1D37-4927-8320-A6A7D40F1CC3}"/>
                </a:ext>
              </a:extLst>
            </p:cNvPr>
            <p:cNvSpPr/>
            <p:nvPr/>
          </p:nvSpPr>
          <p:spPr>
            <a:xfrm>
              <a:off x="5718592" y="5923135"/>
              <a:ext cx="2640737" cy="60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ru-RU" sz="1100" dirty="0">
                  <a:solidFill>
                    <a:schemeClr val="accent2">
                      <a:lumMod val="75000"/>
                    </a:schemeClr>
                  </a:solidFill>
                </a:rPr>
                <a:t>Дать верную оценку происходящему.</a:t>
              </a:r>
              <a:endParaRPr lang="en-US" sz="11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2" name="Group 33">
            <a:extLst>
              <a:ext uri="{FF2B5EF4-FFF2-40B4-BE49-F238E27FC236}">
                <a16:creationId xmlns="" xmlns:a16="http://schemas.microsoft.com/office/drawing/2014/main" id="{DEA43C1E-4C54-4FD4-973F-1D34E55E0A8D}"/>
              </a:ext>
            </a:extLst>
          </p:cNvPr>
          <p:cNvGrpSpPr/>
          <p:nvPr/>
        </p:nvGrpSpPr>
        <p:grpSpPr>
          <a:xfrm>
            <a:off x="6508391" y="2772650"/>
            <a:ext cx="1980554" cy="1523657"/>
            <a:chOff x="7999167" y="3933581"/>
            <a:chExt cx="2640738" cy="2031540"/>
          </a:xfrm>
        </p:grpSpPr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163E0D13-85DF-4C64-83D6-32A263FB5C8E}"/>
                </a:ext>
              </a:extLst>
            </p:cNvPr>
            <p:cNvSpPr/>
            <p:nvPr/>
          </p:nvSpPr>
          <p:spPr>
            <a:xfrm>
              <a:off x="7999168" y="3933581"/>
              <a:ext cx="2640737" cy="73866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ru-RU" sz="1500" b="1" cap="all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ДАТЬ слово тем, кто против</a:t>
              </a:r>
              <a:endParaRPr lang="en-US" sz="1500" b="1" cap="all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D432D54E-8D92-4C8C-8591-C638C210DDB5}"/>
                </a:ext>
              </a:extLst>
            </p:cNvPr>
            <p:cNvSpPr/>
            <p:nvPr/>
          </p:nvSpPr>
          <p:spPr>
            <a:xfrm>
              <a:off x="7999167" y="4645103"/>
              <a:ext cx="2640737" cy="1320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ru-RU" sz="1100" dirty="0"/>
                <a:t>В классе всегда есть дети, которые однозначно против происходящего, и их НЕМАЛО.</a:t>
              </a:r>
              <a:endParaRPr lang="en-US" sz="1100" dirty="0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2070FDF8-52FB-4C5A-BBB1-1B1005FC26E6}"/>
              </a:ext>
            </a:extLst>
          </p:cNvPr>
          <p:cNvSpPr/>
          <p:nvPr/>
        </p:nvSpPr>
        <p:spPr>
          <a:xfrm>
            <a:off x="2638129" y="2649804"/>
            <a:ext cx="158507" cy="1585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109FFE34-5877-4C48-86DD-E5A9F3162A42}"/>
              </a:ext>
            </a:extLst>
          </p:cNvPr>
          <p:cNvSpPr/>
          <p:nvPr/>
        </p:nvSpPr>
        <p:spPr>
          <a:xfrm>
            <a:off x="4500856" y="1726936"/>
            <a:ext cx="158507" cy="15850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3A51C7CF-A0BA-4EA8-9039-DCA68C03676E}"/>
              </a:ext>
            </a:extLst>
          </p:cNvPr>
          <p:cNvSpPr/>
          <p:nvPr/>
        </p:nvSpPr>
        <p:spPr>
          <a:xfrm>
            <a:off x="6392285" y="786788"/>
            <a:ext cx="158507" cy="15850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69E6DA7A-240E-4228-9DE8-8166CBF4AF8E}"/>
              </a:ext>
            </a:extLst>
          </p:cNvPr>
          <p:cNvSpPr/>
          <p:nvPr/>
        </p:nvSpPr>
        <p:spPr>
          <a:xfrm>
            <a:off x="6224438" y="3007631"/>
            <a:ext cx="158507" cy="1585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04CEE204-CE36-4512-B128-48D3E25A4D2B}"/>
              </a:ext>
            </a:extLst>
          </p:cNvPr>
          <p:cNvSpPr/>
          <p:nvPr/>
        </p:nvSpPr>
        <p:spPr>
          <a:xfrm>
            <a:off x="4481342" y="3981776"/>
            <a:ext cx="158507" cy="1585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2DC5CEE6-8076-41A9-8E57-D1D7518B309C}"/>
              </a:ext>
            </a:extLst>
          </p:cNvPr>
          <p:cNvCxnSpPr>
            <a:cxnSpLocks/>
            <a:stCxn id="37" idx="4"/>
          </p:cNvCxnSpPr>
          <p:nvPr/>
        </p:nvCxnSpPr>
        <p:spPr>
          <a:xfrm>
            <a:off x="2717372" y="2808312"/>
            <a:ext cx="0" cy="712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="" xmlns:a16="http://schemas.microsoft.com/office/drawing/2014/main" id="{D3F92D38-7336-4A69-BC02-394038046CCD}"/>
              </a:ext>
            </a:extLst>
          </p:cNvPr>
          <p:cNvCxnSpPr>
            <a:cxnSpLocks/>
          </p:cNvCxnSpPr>
          <p:nvPr/>
        </p:nvCxnSpPr>
        <p:spPr>
          <a:xfrm>
            <a:off x="4580099" y="1885438"/>
            <a:ext cx="0" cy="749856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="" xmlns:a16="http://schemas.microsoft.com/office/drawing/2014/main" id="{205B6F0B-C3B9-4DA9-9D5F-3052638174FC}"/>
              </a:ext>
            </a:extLst>
          </p:cNvPr>
          <p:cNvCxnSpPr>
            <a:cxnSpLocks/>
          </p:cNvCxnSpPr>
          <p:nvPr/>
        </p:nvCxnSpPr>
        <p:spPr>
          <a:xfrm>
            <a:off x="6471529" y="945289"/>
            <a:ext cx="0" cy="632882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Заголовок 1"/>
          <p:cNvSpPr>
            <a:spLocks noGrp="1"/>
          </p:cNvSpPr>
          <p:nvPr>
            <p:ph type="title"/>
          </p:nvPr>
        </p:nvSpPr>
        <p:spPr>
          <a:xfrm>
            <a:off x="257175" y="1160266"/>
            <a:ext cx="7886700" cy="994172"/>
          </a:xfrm>
        </p:spPr>
        <p:txBody>
          <a:bodyPr>
            <a:noAutofit/>
          </a:bodyPr>
          <a:lstStyle/>
          <a:p>
            <a:r>
              <a:rPr lang="ru-RU" sz="3600" b="1" dirty="0"/>
              <a:t>Что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ДЕЛАТЬ?</a:t>
            </a:r>
          </a:p>
        </p:txBody>
      </p:sp>
      <p:sp>
        <p:nvSpPr>
          <p:cNvPr id="46" name="Управляющая кнопка: домой 45">
            <a:hlinkClick r:id="rId2" action="ppaction://hlinksldjump" highlightClick="1"/>
          </p:cNvPr>
          <p:cNvSpPr/>
          <p:nvPr/>
        </p:nvSpPr>
        <p:spPr>
          <a:xfrm>
            <a:off x="8371643" y="4536489"/>
            <a:ext cx="532660" cy="399495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274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37" grpId="0" animBg="1"/>
      <p:bldP spid="38" grpId="0" animBg="1"/>
      <p:bldP spid="39" grpId="0" animBg="1"/>
      <p:bldP spid="40" grpId="0" animBg="1"/>
      <p:bldP spid="41" grpId="0" animBg="1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952500"/>
            <a:ext cx="9144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0625" y="323850"/>
            <a:ext cx="6915150" cy="821530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АЛГОРИТМ:</a:t>
            </a:r>
            <a:r>
              <a:rPr lang="ru-RU" sz="5400" dirty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92587" y="1444623"/>
            <a:ext cx="6346612" cy="3472816"/>
          </a:xfrm>
          <a:solidFill>
            <a:schemeClr val="bg1">
              <a:alpha val="81000"/>
            </a:schemeClr>
          </a:solidFill>
        </p:spPr>
        <p:txBody>
          <a:bodyPr>
            <a:normAutofit fontScale="85000" lnSpcReduction="20000"/>
          </a:bodyPr>
          <a:lstStyle/>
          <a:p>
            <a:pPr marL="447675">
              <a:buNone/>
            </a:pPr>
            <a:endParaRPr lang="ru-RU" sz="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2400" dirty="0"/>
              <a:t>Присвоить проблему</a:t>
            </a:r>
          </a:p>
          <a:p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Назвать явление</a:t>
            </a:r>
          </a:p>
          <a:p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Дать однозначную оценку</a:t>
            </a:r>
          </a:p>
          <a:p>
            <a:r>
              <a:rPr lang="ru-RU" sz="2400" dirty="0"/>
              <a:t>Обсуждать травлю как проблему группы</a:t>
            </a:r>
          </a:p>
          <a:p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Актуализировать моральное чувство и сформулировать ВЫБОР</a:t>
            </a:r>
          </a:p>
          <a:p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Сформулировать ПРАВИЛА жизни группы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 заключить КОНТРАКТ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2400" dirty="0"/>
              <a:t>Поддерживать позитивные изменения</a:t>
            </a:r>
          </a:p>
          <a:p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Гармонизировать иерархию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952500"/>
            <a:ext cx="9144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0625" y="323850"/>
            <a:ext cx="6915150" cy="821530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ИТОГ:</a:t>
            </a:r>
            <a:r>
              <a:rPr lang="ru-RU" sz="5400" dirty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09825" y="1647824"/>
            <a:ext cx="6172200" cy="3000375"/>
          </a:xfrm>
          <a:solidFill>
            <a:schemeClr val="bg1">
              <a:alpha val="81000"/>
            </a:schemeClr>
          </a:solidFill>
        </p:spPr>
        <p:txBody>
          <a:bodyPr>
            <a:normAutofit/>
          </a:bodyPr>
          <a:lstStyle/>
          <a:p>
            <a:pPr marL="447675">
              <a:buNone/>
            </a:pP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80975" indent="-180975" algn="ctr">
              <a:buNone/>
            </a:pPr>
            <a:r>
              <a:rPr lang="ru-RU" sz="4800" dirty="0"/>
              <a:t>Делать ситуацию буллинга </a:t>
            </a:r>
            <a:r>
              <a:rPr lang="ru-RU" sz="4800" b="1" dirty="0"/>
              <a:t>ОТКРЫТОЙ</a:t>
            </a:r>
            <a:r>
              <a:rPr lang="ru-RU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30246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8233" y="1523340"/>
            <a:ext cx="5934456" cy="17907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Спасибо                     за ВНИМАНИЕ!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5" y="521497"/>
            <a:ext cx="7886700" cy="994172"/>
          </a:xfrm>
        </p:spPr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ВИДЫ буллинга: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990173"/>
              </p:ext>
            </p:extLst>
          </p:nvPr>
        </p:nvGraphicFramePr>
        <p:xfrm>
          <a:off x="628650" y="1512888"/>
          <a:ext cx="7886700" cy="326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04EB79-BA10-4FC7-AA94-F2668050B9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D04EB79-BA10-4FC7-AA94-F2668050B9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6872AB-1677-4EDF-86C8-C9163C93A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26872AB-1677-4EDF-86C8-C9163C93AE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AFF3AE-4599-428E-AA77-7DD9020F6C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72AFF3AE-4599-428E-AA77-7DD9020F6C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CF91D0-87CB-4F1B-AC62-1462DAAE5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95CF91D0-87CB-4F1B-AC62-1462DAAE5D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Kate\Desktop\jTFk9kpTURBXy9hZWRkNWI4N2U5MmVkZTQyMzAwYTc4ZGJmYmMxNWMwMC5qcGeTlQMAQs0ISc0EqZMFzQeAzQQ4kwXNB4DNBDiCoTABoTEA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4" y="11047"/>
            <a:ext cx="9144003" cy="53094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800" y="674952"/>
            <a:ext cx="7886700" cy="772848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chemeClr val="bg1"/>
                </a:solidFill>
              </a:rPr>
              <a:t>ПРИЧИНЫ буллинга: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253603"/>
              </p:ext>
            </p:extLst>
          </p:nvPr>
        </p:nvGraphicFramePr>
        <p:xfrm>
          <a:off x="4157663" y="1743075"/>
          <a:ext cx="4519611" cy="306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Управляющая кнопка: далее 6">
            <a:hlinkClick r:id="rId8" action="ppaction://hlinksldjump" highlightClick="1"/>
          </p:cNvPr>
          <p:cNvSpPr/>
          <p:nvPr/>
        </p:nvSpPr>
        <p:spPr>
          <a:xfrm>
            <a:off x="8377236" y="4633912"/>
            <a:ext cx="600075" cy="352425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364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9715C0-A46F-4521-8EA7-B7822C5D8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1C9715C0-A46F-4521-8EA7-B7822C5D8C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1C9715C0-A46F-4521-8EA7-B7822C5D8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1C9715C0-A46F-4521-8EA7-B7822C5D8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B7392A-4C3B-47DB-8108-BA4BFC3D2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FB7392A-4C3B-47DB-8108-BA4BFC3D21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FB7392A-4C3B-47DB-8108-BA4BFC3D2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FB7392A-4C3B-47DB-8108-BA4BFC3D2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643A9A-2106-4C54-AB23-02508614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4A643A9A-2106-4C54-AB23-025086143F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4A643A9A-2106-4C54-AB23-02508614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4A643A9A-2106-4C54-AB23-02508614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6F4525-0F6D-47FF-8939-0E3DC6BF6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C36F4525-0F6D-47FF-8939-0E3DC6BF6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C36F4525-0F6D-47FF-8939-0E3DC6BF6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C36F4525-0F6D-47FF-8939-0E3DC6BF6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2AC813-F092-468C-BF6A-627EE9A19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462AC813-F092-468C-BF6A-627EE9A192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462AC813-F092-468C-BF6A-627EE9A19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462AC813-F092-468C-BF6A-627EE9A19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B2A950-5872-4A10-ACCE-2FC42299A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CBB2A950-5872-4A10-ACCE-2FC42299AB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CBB2A950-5872-4A10-ACCE-2FC42299A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CBB2A950-5872-4A10-ACCE-2FC42299A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FFD6CC-A0CD-4A91-A7DE-79A2C9E20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A7FFD6CC-A0CD-4A91-A7DE-79A2C9E20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A7FFD6CC-A0CD-4A91-A7DE-79A2C9E20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A7FFD6CC-A0CD-4A91-A7DE-79A2C9E20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3EABCA-4753-4809-95E4-917385747A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F33EABCA-4753-4809-95E4-917385747A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F33EABCA-4753-4809-95E4-917385747A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F33EABCA-4753-4809-95E4-917385747A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9658" y="1218540"/>
            <a:ext cx="5934456" cy="17907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УЧАСТНИКИ</a:t>
            </a:r>
            <a:endParaRPr lang="en-US" sz="8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2"/>
          <p:cNvGrpSpPr/>
          <p:nvPr/>
        </p:nvGrpSpPr>
        <p:grpSpPr>
          <a:xfrm>
            <a:off x="522796" y="1269876"/>
            <a:ext cx="1742785" cy="1658382"/>
            <a:chOff x="1020259" y="1954421"/>
            <a:chExt cx="1428694" cy="1415119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026454" y="1954421"/>
              <a:ext cx="1408338" cy="1415119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27"/>
            <p:cNvSpPr txBox="1"/>
            <p:nvPr/>
          </p:nvSpPr>
          <p:spPr>
            <a:xfrm>
              <a:off x="1020259" y="2428220"/>
              <a:ext cx="1428694" cy="393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zh-CN" sz="2400" dirty="0">
                  <a:solidFill>
                    <a:schemeClr val="bg1"/>
                  </a:solidFill>
                </a:rPr>
                <a:t>Агрессор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51"/>
          <p:cNvGrpSpPr/>
          <p:nvPr/>
        </p:nvGrpSpPr>
        <p:grpSpPr>
          <a:xfrm>
            <a:off x="1366810" y="981081"/>
            <a:ext cx="4100561" cy="2209799"/>
            <a:chOff x="1611943" y="1622116"/>
            <a:chExt cx="3827126" cy="2079727"/>
          </a:xfrm>
        </p:grpSpPr>
        <p:sp>
          <p:nvSpPr>
            <p:cNvPr id="12" name="Freeform 6"/>
            <p:cNvSpPr/>
            <p:nvPr/>
          </p:nvSpPr>
          <p:spPr bwMode="auto">
            <a:xfrm>
              <a:off x="1695584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1611943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611943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3856664" y="1917938"/>
              <a:ext cx="1582405" cy="1523316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2645024" y="2664241"/>
              <a:ext cx="125235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7" name="文本框 28"/>
            <p:cNvSpPr txBox="1"/>
            <p:nvPr/>
          </p:nvSpPr>
          <p:spPr>
            <a:xfrm>
              <a:off x="3919566" y="2412428"/>
              <a:ext cx="1400660" cy="4779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zh-CN" sz="2700" dirty="0">
                  <a:solidFill>
                    <a:schemeClr val="bg1"/>
                  </a:solidFill>
                </a:rPr>
                <a:t>Жертва</a:t>
              </a:r>
              <a:endParaRPr lang="zh-CN" altLang="en-US" sz="2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50"/>
          <p:cNvGrpSpPr/>
          <p:nvPr/>
        </p:nvGrpSpPr>
        <p:grpSpPr>
          <a:xfrm>
            <a:off x="4561645" y="966221"/>
            <a:ext cx="4163263" cy="2245069"/>
            <a:chOff x="4478349" y="1622116"/>
            <a:chExt cx="3908747" cy="2079727"/>
          </a:xfrm>
        </p:grpSpPr>
        <p:sp>
          <p:nvSpPr>
            <p:cNvPr id="19" name="Freeform 10"/>
            <p:cNvSpPr/>
            <p:nvPr/>
          </p:nvSpPr>
          <p:spPr bwMode="auto">
            <a:xfrm>
              <a:off x="4566511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0" name="Oval 11"/>
            <p:cNvSpPr>
              <a:spLocks noChangeArrowheads="1"/>
            </p:cNvSpPr>
            <p:nvPr/>
          </p:nvSpPr>
          <p:spPr bwMode="auto">
            <a:xfrm>
              <a:off x="4478349" y="1622116"/>
              <a:ext cx="171804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4478349" y="3534561"/>
              <a:ext cx="171804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6766046" y="1954421"/>
              <a:ext cx="1621050" cy="1525574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515952" y="2664241"/>
              <a:ext cx="125009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4" name="文本框 29"/>
            <p:cNvSpPr txBox="1"/>
            <p:nvPr/>
          </p:nvSpPr>
          <p:spPr>
            <a:xfrm>
              <a:off x="6786236" y="2464024"/>
              <a:ext cx="1588082" cy="399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zh-CN" sz="2200" dirty="0">
                  <a:solidFill>
                    <a:schemeClr val="bg1"/>
                  </a:solidFill>
                </a:rPr>
                <a:t>Свидетели</a:t>
              </a:r>
              <a:endParaRPr lang="zh-CN" alt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31"/>
          <p:cNvGrpSpPr/>
          <p:nvPr/>
        </p:nvGrpSpPr>
        <p:grpSpPr>
          <a:xfrm>
            <a:off x="186732" y="3346671"/>
            <a:ext cx="2414572" cy="1424775"/>
            <a:chOff x="209251" y="2153922"/>
            <a:chExt cx="2311403" cy="1414915"/>
          </a:xfrm>
        </p:grpSpPr>
        <p:sp>
          <p:nvSpPr>
            <p:cNvPr id="33" name="矩形 32"/>
            <p:cNvSpPr/>
            <p:nvPr/>
          </p:nvSpPr>
          <p:spPr>
            <a:xfrm>
              <a:off x="209251" y="2153922"/>
              <a:ext cx="2311403" cy="36677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zh-CN" sz="1800" b="1" cap="all" dirty="0">
                  <a:solidFill>
                    <a:srgbClr val="002060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Преследователь</a:t>
              </a:r>
              <a:endParaRPr lang="zh-CN" altLang="en-US" sz="1800" b="1" cap="all" dirty="0">
                <a:solidFill>
                  <a:srgbClr val="002060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31094" y="2585673"/>
              <a:ext cx="2261269" cy="9831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400"/>
                </a:lnSpc>
              </a:pPr>
              <a:r>
                <a:rPr lang="ru-RU" altLang="zh-CN" sz="1600" dirty="0">
                  <a:ea typeface="微软雅黑" pitchFamily="34" charset="-122"/>
                </a:rPr>
                <a:t>ребёнок/подросток или группа детей, систематически обижающих другого ребёнка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13272" y="3716867"/>
            <a:ext cx="2099733" cy="846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36"/>
          <p:cNvGrpSpPr/>
          <p:nvPr/>
        </p:nvGrpSpPr>
        <p:grpSpPr>
          <a:xfrm>
            <a:off x="3257550" y="3350105"/>
            <a:ext cx="2895600" cy="1405722"/>
            <a:chOff x="6396" y="2153926"/>
            <a:chExt cx="2771879" cy="1395997"/>
          </a:xfrm>
        </p:grpSpPr>
        <p:sp>
          <p:nvSpPr>
            <p:cNvPr id="37" name="矩形 37"/>
            <p:cNvSpPr/>
            <p:nvPr/>
          </p:nvSpPr>
          <p:spPr>
            <a:xfrm>
              <a:off x="318141" y="2153926"/>
              <a:ext cx="2093626" cy="366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zh-CN" sz="1800" b="1" cap="all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Преследуемый</a:t>
              </a:r>
              <a:endParaRPr lang="zh-CN" altLang="en-US" sz="18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6396" y="2566757"/>
              <a:ext cx="2771879" cy="9831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400"/>
                </a:lnSpc>
              </a:pPr>
              <a:r>
                <a:rPr lang="ru-RU" altLang="zh-CN" sz="1600" dirty="0">
                  <a:ea typeface="微软雅黑" pitchFamily="34" charset="-122"/>
                </a:rPr>
                <a:t>ребёнок/подросток,                 в отношении которого систематически совершаются агрессивные действия</a:t>
              </a:r>
            </a:p>
          </p:txBody>
        </p:sp>
      </p:grpSp>
      <p:cxnSp>
        <p:nvCxnSpPr>
          <p:cNvPr id="39" name="直接连接符 39"/>
          <p:cNvCxnSpPr/>
          <p:nvPr/>
        </p:nvCxnSpPr>
        <p:spPr>
          <a:xfrm>
            <a:off x="3742277" y="3716867"/>
            <a:ext cx="189653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40"/>
          <p:cNvGrpSpPr/>
          <p:nvPr/>
        </p:nvGrpSpPr>
        <p:grpSpPr>
          <a:xfrm>
            <a:off x="6785206" y="3354836"/>
            <a:ext cx="2017925" cy="1245235"/>
            <a:chOff x="399103" y="2153924"/>
            <a:chExt cx="1931704" cy="1236619"/>
          </a:xfrm>
        </p:grpSpPr>
        <p:sp>
          <p:nvSpPr>
            <p:cNvPr id="41" name="矩形 41"/>
            <p:cNvSpPr/>
            <p:nvPr/>
          </p:nvSpPr>
          <p:spPr>
            <a:xfrm>
              <a:off x="399103" y="2153924"/>
              <a:ext cx="1931704" cy="366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zh-CN" sz="1800" b="1" cap="all" dirty="0">
                  <a:solidFill>
                    <a:srgbClr val="FFC000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Наблюдатели</a:t>
              </a:r>
              <a:endParaRPr lang="zh-CN" altLang="en-US" sz="4400" b="1" cap="all" dirty="0">
                <a:solidFill>
                  <a:srgbClr val="FFC000"/>
                </a:solidFill>
              </a:endParaRP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435364" y="2585673"/>
              <a:ext cx="1726344" cy="8048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400"/>
                </a:lnSpc>
              </a:pPr>
              <a:r>
                <a:rPr lang="ru-RU" altLang="zh-CN" sz="1600" dirty="0">
                  <a:ea typeface="微软雅黑" pitchFamily="34" charset="-122"/>
                </a:rPr>
                <a:t>другие дети, молчаливо наблюдающие за травлей</a:t>
              </a:r>
            </a:p>
          </p:txBody>
        </p:sp>
      </p:grpSp>
      <p:cxnSp>
        <p:nvCxnSpPr>
          <p:cNvPr id="43" name="直接连接符 43"/>
          <p:cNvCxnSpPr/>
          <p:nvPr/>
        </p:nvCxnSpPr>
        <p:spPr>
          <a:xfrm>
            <a:off x="6869642" y="3736975"/>
            <a:ext cx="183726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261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6775" y="1089422"/>
            <a:ext cx="7772400" cy="1790700"/>
          </a:xfrm>
        </p:spPr>
        <p:txBody>
          <a:bodyPr>
            <a:noAutofit/>
          </a:bodyPr>
          <a:lstStyle/>
          <a:p>
            <a:r>
              <a:rPr lang="ru-RU" sz="4800" dirty="0">
                <a:latin typeface="Century Gothic" pitchFamily="34" charset="0"/>
              </a:rPr>
              <a:t>Об агрессоре…</a:t>
            </a:r>
          </a:p>
        </p:txBody>
      </p:sp>
    </p:spTree>
    <p:extLst>
      <p:ext uri="{BB962C8B-B14F-4D97-AF65-F5344CB8AC3E}">
        <p14:creationId xmlns:p14="http://schemas.microsoft.com/office/powerpoint/2010/main" val="11370761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517406">
            <a:off x="-268858" y="517690"/>
            <a:ext cx="7701534" cy="99417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может быть 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АГРЕССОРОМ?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31438" y="4137968"/>
            <a:ext cx="5372702" cy="478633"/>
            <a:chOff x="1248" y="1440"/>
            <a:chExt cx="3216" cy="402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4</a:t>
              </a:r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631447" y="2144866"/>
            <a:ext cx="5350511" cy="585790"/>
            <a:chOff x="1248" y="1940"/>
            <a:chExt cx="3216" cy="492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801" y="1940"/>
              <a:ext cx="209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Лидерские качества</a:t>
              </a:r>
              <a:endPara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1</a:t>
              </a: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631449" y="2880665"/>
            <a:ext cx="5340847" cy="1006079"/>
            <a:chOff x="1248" y="2640"/>
            <a:chExt cx="3216" cy="845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1837" y="3097"/>
              <a:ext cx="121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Поддержка</a:t>
              </a:r>
              <a:endPara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2</a:t>
              </a:r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2631447" y="3509308"/>
            <a:ext cx="5350511" cy="1027510"/>
            <a:chOff x="1248" y="3230"/>
            <a:chExt cx="3216" cy="863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1819" y="3705"/>
              <a:ext cx="196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Авторитет в группе</a:t>
              </a:r>
              <a:endPara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3</a:t>
              </a: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gray">
          <a:xfrm>
            <a:off x="3524675" y="2783561"/>
            <a:ext cx="39805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Высокая агрессивность</a:t>
            </a:r>
            <a:endParaRPr lang="en-U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="" xmlns:a16="http://schemas.microsoft.com/office/drawing/2014/main" id="{613D6593-3125-47EB-BDEE-262922E7F848}"/>
              </a:ext>
            </a:extLst>
          </p:cNvPr>
          <p:cNvSpPr/>
          <p:nvPr/>
        </p:nvSpPr>
        <p:spPr>
          <a:xfrm>
            <a:off x="8087719" y="221582"/>
            <a:ext cx="849803" cy="447012"/>
          </a:xfrm>
          <a:prstGeom prst="actionButtonHome">
            <a:avLst/>
          </a:prstGeom>
          <a:solidFill>
            <a:srgbClr val="D2D8E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1565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730</TotalTime>
  <Words>423</Words>
  <Application>Microsoft Office PowerPoint</Application>
  <PresentationFormat>Экран (16:9)</PresentationFormat>
  <Paragraphs>139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36</vt:i4>
      </vt:variant>
    </vt:vector>
  </HeadingPairs>
  <TitlesOfParts>
    <vt:vector size="47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Буллинг</vt:lpstr>
      <vt:lpstr>Презентация PowerPoint</vt:lpstr>
      <vt:lpstr>ПРИЗНАКИ буллинга:</vt:lpstr>
      <vt:lpstr>ВИДЫ буллинга:</vt:lpstr>
      <vt:lpstr>ПРИЧИНЫ буллинга:</vt:lpstr>
      <vt:lpstr>УЧАСТНИКИ</vt:lpstr>
      <vt:lpstr>Презентация PowerPoint</vt:lpstr>
      <vt:lpstr>Об агрессоре…</vt:lpstr>
      <vt:lpstr>Кто может быть  АГРЕССОРОМ?</vt:lpstr>
      <vt:lpstr>О жертве…</vt:lpstr>
      <vt:lpstr>ЖЕРТВА</vt:lpstr>
      <vt:lpstr>Кто может стать  ЖЕРТВОЙ?</vt:lpstr>
      <vt:lpstr>ЭКСПЕРИМЕНТ              Мартина Селигмана</vt:lpstr>
      <vt:lpstr>Презентация PowerPoint</vt:lpstr>
      <vt:lpstr>Презентация PowerPoint</vt:lpstr>
      <vt:lpstr>ВЫУЧЕННАЯ беспомощность</vt:lpstr>
      <vt:lpstr>СВИДЕТЕЛИ?</vt:lpstr>
      <vt:lpstr>Дилемма СВИДЕТЕЛЯ:</vt:lpstr>
      <vt:lpstr>Презентация PowerPoint</vt:lpstr>
      <vt:lpstr>Джейн ЭЛЛИОТТ Рисевилл штат Айова  1970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Буллинг</vt:lpstr>
      <vt:lpstr>Что замечать?</vt:lpstr>
      <vt:lpstr>Последствия БУЛЛИНГА:</vt:lpstr>
      <vt:lpstr>ПРОТИВОДЕЙСТВИЕ</vt:lpstr>
      <vt:lpstr>ПРОТИВОДЕЙСТВИЕ:</vt:lpstr>
      <vt:lpstr>Чего не стоит делать?</vt:lpstr>
      <vt:lpstr>Чего не стоит делать?</vt:lpstr>
      <vt:lpstr>Что  ДЕЛАТЬ?</vt:lpstr>
      <vt:lpstr>АЛГОРИТМ::</vt:lpstr>
      <vt:lpstr>ИТОГ::</vt:lpstr>
      <vt:lpstr>Спасибо                   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52</cp:revision>
  <dcterms:created xsi:type="dcterms:W3CDTF">2019-02-21T15:01:25Z</dcterms:created>
  <dcterms:modified xsi:type="dcterms:W3CDTF">2022-10-31T18:07:07Z</dcterms:modified>
</cp:coreProperties>
</file>