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sldIdLst>
    <p:sldId id="256" r:id="rId2"/>
    <p:sldId id="260" r:id="rId3"/>
    <p:sldId id="263" r:id="rId4"/>
    <p:sldId id="269" r:id="rId5"/>
    <p:sldId id="264" r:id="rId6"/>
    <p:sldId id="270" r:id="rId7"/>
    <p:sldId id="271" r:id="rId8"/>
    <p:sldId id="272" r:id="rId9"/>
    <p:sldId id="273" r:id="rId10"/>
    <p:sldId id="274" r:id="rId11"/>
    <p:sldId id="275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22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ACBC7-6498-4FC8-BFA4-785695163D1C}" type="datetimeFigureOut">
              <a:rPr lang="ru-RU" smtClean="0"/>
              <a:t>13.01.2024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19E02-0FDC-4CBF-BEB5-5A00AFB62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4166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ACBC7-6498-4FC8-BFA4-785695163D1C}" type="datetimeFigureOut">
              <a:rPr lang="ru-RU" smtClean="0"/>
              <a:t>13.01.2024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19E02-0FDC-4CBF-BEB5-5A00AFB62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53097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ACBC7-6498-4FC8-BFA4-785695163D1C}" type="datetimeFigureOut">
              <a:rPr lang="ru-RU" smtClean="0"/>
              <a:t>13.01.2024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19E02-0FDC-4CBF-BEB5-5A00AFB62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51023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ACBC7-6498-4FC8-BFA4-785695163D1C}" type="datetimeFigureOut">
              <a:rPr lang="ru-RU" smtClean="0"/>
              <a:t>13.01.2024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19E02-0FDC-4CBF-BEB5-5A00AFB6277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181297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ACBC7-6498-4FC8-BFA4-785695163D1C}" type="datetimeFigureOut">
              <a:rPr lang="ru-RU" smtClean="0"/>
              <a:t>13.01.2024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19E02-0FDC-4CBF-BEB5-5A00AFB62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50273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ACBC7-6498-4FC8-BFA4-785695163D1C}" type="datetimeFigureOut">
              <a:rPr lang="ru-RU" smtClean="0"/>
              <a:t>13.01.2024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19E02-0FDC-4CBF-BEB5-5A00AFB62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24953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ACBC7-6498-4FC8-BFA4-785695163D1C}" type="datetimeFigureOut">
              <a:rPr lang="ru-RU" smtClean="0"/>
              <a:t>13.01.2024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19E02-0FDC-4CBF-BEB5-5A00AFB62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83381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ACBC7-6498-4FC8-BFA4-785695163D1C}" type="datetimeFigureOut">
              <a:rPr lang="ru-RU" smtClean="0"/>
              <a:t>13.01.2024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19E02-0FDC-4CBF-BEB5-5A00AFB62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6073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ACBC7-6498-4FC8-BFA4-785695163D1C}" type="datetimeFigureOut">
              <a:rPr lang="ru-RU" smtClean="0"/>
              <a:t>13.01.2024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19E02-0FDC-4CBF-BEB5-5A00AFB62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10959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ACBC7-6498-4FC8-BFA4-785695163D1C}" type="datetimeFigureOut">
              <a:rPr lang="ru-RU" smtClean="0"/>
              <a:t>13.01.2024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19E02-0FDC-4CBF-BEB5-5A00AFB62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5652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ACBC7-6498-4FC8-BFA4-785695163D1C}" type="datetimeFigureOut">
              <a:rPr lang="ru-RU" smtClean="0"/>
              <a:t>13.01.2024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19E02-0FDC-4CBF-BEB5-5A00AFB62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0762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ACBC7-6498-4FC8-BFA4-785695163D1C}" type="datetimeFigureOut">
              <a:rPr lang="ru-RU" smtClean="0"/>
              <a:t>13.01.2024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19E02-0FDC-4CBF-BEB5-5A00AFB62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6502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ACBC7-6498-4FC8-BFA4-785695163D1C}" type="datetimeFigureOut">
              <a:rPr lang="ru-RU" smtClean="0"/>
              <a:t>13.01.2024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19E02-0FDC-4CBF-BEB5-5A00AFB62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33666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ACBC7-6498-4FC8-BFA4-785695163D1C}" type="datetimeFigureOut">
              <a:rPr lang="ru-RU" smtClean="0"/>
              <a:t>13.01.2024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19E02-0FDC-4CBF-BEB5-5A00AFB62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42623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ACBC7-6498-4FC8-BFA4-785695163D1C}" type="datetimeFigureOut">
              <a:rPr lang="ru-RU" smtClean="0"/>
              <a:t>13.01.2024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19E02-0FDC-4CBF-BEB5-5A00AFB62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55433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ACBC7-6498-4FC8-BFA4-785695163D1C}" type="datetimeFigureOut">
              <a:rPr lang="ru-RU" smtClean="0"/>
              <a:t>13.01.2024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19E02-0FDC-4CBF-BEB5-5A00AFB62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4539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ACBC7-6498-4FC8-BFA4-785695163D1C}" type="datetimeFigureOut">
              <a:rPr lang="ru-RU" smtClean="0"/>
              <a:t>13.01.2024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19E02-0FDC-4CBF-BEB5-5A00AFB62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6277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5ACBC7-6498-4FC8-BFA4-785695163D1C}" type="datetimeFigureOut">
              <a:rPr lang="ru-RU" smtClean="0"/>
              <a:t>13.01.2024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319E02-0FDC-4CBF-BEB5-5A00AFB62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718857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C6F9AF-A13B-4737-B341-F411539972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8764" y="350982"/>
            <a:ext cx="11305309" cy="4442691"/>
          </a:xfrm>
        </p:spPr>
        <p:txBody>
          <a:bodyPr>
            <a:normAutofit/>
          </a:bodyPr>
          <a:lstStyle/>
          <a:p>
            <a:r>
              <a:rPr lang="ru-RU" sz="6600" dirty="0"/>
              <a:t>Разделительный вопрос в английском языке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D3A2F62-28AE-493C-8265-2332726A33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95269" y="5006109"/>
            <a:ext cx="9001462" cy="1311564"/>
          </a:xfrm>
        </p:spPr>
        <p:txBody>
          <a:bodyPr>
            <a:normAutofit fontScale="77500" lnSpcReduction="20000"/>
          </a:bodyPr>
          <a:lstStyle/>
          <a:p>
            <a:r>
              <a:rPr lang="en-US" sz="4400" dirty="0">
                <a:solidFill>
                  <a:srgbClr val="00B0F0"/>
                </a:solidFill>
              </a:rPr>
              <a:t>2</a:t>
            </a:r>
            <a:r>
              <a:rPr lang="ru-RU" sz="4400" dirty="0">
                <a:solidFill>
                  <a:srgbClr val="00B0F0"/>
                </a:solidFill>
              </a:rPr>
              <a:t> часть</a:t>
            </a:r>
            <a:endParaRPr lang="en-US" sz="4400" dirty="0">
              <a:solidFill>
                <a:srgbClr val="00B0F0"/>
              </a:solidFill>
            </a:endParaRPr>
          </a:p>
          <a:p>
            <a:r>
              <a:rPr lang="ru-RU" sz="4400" dirty="0">
                <a:solidFill>
                  <a:srgbClr val="00B0F0"/>
                </a:solidFill>
              </a:rPr>
              <a:t>Построение предложений</a:t>
            </a:r>
          </a:p>
        </p:txBody>
      </p:sp>
    </p:spTree>
    <p:extLst>
      <p:ext uri="{BB962C8B-B14F-4D97-AF65-F5344CB8AC3E}">
        <p14:creationId xmlns:p14="http://schemas.microsoft.com/office/powerpoint/2010/main" val="35517158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7E9123-ECA2-4B5C-BFBC-EF70282F6F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221673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A52AC95-FDFB-4D8C-AF1B-9DA45B0006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618" y="1080655"/>
            <a:ext cx="11582400" cy="4710545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9600" dirty="0"/>
              <a:t>Your brother play the guitar,</a:t>
            </a:r>
          </a:p>
          <a:p>
            <a:pPr marL="0" indent="0" algn="ctr">
              <a:buNone/>
            </a:pPr>
            <a:r>
              <a:rPr lang="en-US" sz="9600" dirty="0">
                <a:solidFill>
                  <a:srgbClr val="00B0F0"/>
                </a:solidFill>
              </a:rPr>
              <a:t>doesn’t   he</a:t>
            </a:r>
            <a:r>
              <a:rPr lang="en-US" sz="9600" dirty="0"/>
              <a:t>?</a:t>
            </a:r>
            <a:endParaRPr lang="ru-RU" sz="9600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8FB8897-FF8D-4D56-B6C9-101666F73214}"/>
              </a:ext>
            </a:extLst>
          </p:cNvPr>
          <p:cNvSpPr/>
          <p:nvPr/>
        </p:nvSpPr>
        <p:spPr>
          <a:xfrm>
            <a:off x="4313489" y="3602182"/>
            <a:ext cx="93276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200" b="0" cap="none" spc="0" dirty="0">
                <a:ln w="0"/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-</a:t>
            </a:r>
            <a:endParaRPr lang="ru-RU" sz="7200" b="0" cap="none" spc="0" dirty="0">
              <a:ln w="0"/>
              <a:solidFill>
                <a:srgbClr val="FFFF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00C6CA8-1B5C-4DB6-B8CB-591D421DE9CE}"/>
              </a:ext>
            </a:extLst>
          </p:cNvPr>
          <p:cNvSpPr/>
          <p:nvPr/>
        </p:nvSpPr>
        <p:spPr>
          <a:xfrm>
            <a:off x="9047125" y="863600"/>
            <a:ext cx="93276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+</a:t>
            </a:r>
            <a:endParaRPr lang="ru-RU" sz="5400" b="0" cap="none" spc="0" dirty="0">
              <a:ln w="0"/>
              <a:solidFill>
                <a:srgbClr val="FFFF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65284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7E9123-ECA2-4B5C-BFBC-EF70282F6F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221673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A52AC95-FDFB-4D8C-AF1B-9DA45B0006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618" y="1080655"/>
            <a:ext cx="11582400" cy="4710545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9600" dirty="0"/>
              <a:t>Your brother doesn’t play the guitar,</a:t>
            </a:r>
          </a:p>
          <a:p>
            <a:pPr marL="0" indent="0" algn="ctr">
              <a:buNone/>
            </a:pPr>
            <a:r>
              <a:rPr lang="en-US" sz="9600" dirty="0">
                <a:solidFill>
                  <a:srgbClr val="00B0F0"/>
                </a:solidFill>
              </a:rPr>
              <a:t>does  he</a:t>
            </a:r>
            <a:r>
              <a:rPr lang="en-US" sz="9600" dirty="0"/>
              <a:t>?</a:t>
            </a:r>
            <a:endParaRPr lang="ru-RU" sz="9600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8FB8897-FF8D-4D56-B6C9-101666F73214}"/>
              </a:ext>
            </a:extLst>
          </p:cNvPr>
          <p:cNvSpPr/>
          <p:nvPr/>
        </p:nvSpPr>
        <p:spPr>
          <a:xfrm>
            <a:off x="4313489" y="3602182"/>
            <a:ext cx="93276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200" b="0" cap="none" spc="0" dirty="0">
                <a:ln w="0"/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+</a:t>
            </a:r>
            <a:endParaRPr lang="ru-RU" sz="7200" b="0" cap="none" spc="0" dirty="0">
              <a:ln w="0"/>
              <a:solidFill>
                <a:srgbClr val="FFFF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00C6CA8-1B5C-4DB6-B8CB-591D421DE9CE}"/>
              </a:ext>
            </a:extLst>
          </p:cNvPr>
          <p:cNvSpPr/>
          <p:nvPr/>
        </p:nvSpPr>
        <p:spPr>
          <a:xfrm>
            <a:off x="9047125" y="863600"/>
            <a:ext cx="93276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-</a:t>
            </a:r>
            <a:endParaRPr lang="ru-RU" sz="5400" b="0" cap="none" spc="0" dirty="0">
              <a:ln w="0"/>
              <a:solidFill>
                <a:srgbClr val="FFFF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566141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C6F9AF-A13B-4737-B341-F411539972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8764" y="350983"/>
            <a:ext cx="11305309" cy="3325090"/>
          </a:xfrm>
        </p:spPr>
        <p:txBody>
          <a:bodyPr>
            <a:normAutofit/>
          </a:bodyPr>
          <a:lstStyle/>
          <a:p>
            <a:r>
              <a:rPr lang="en-US" sz="6600" dirty="0">
                <a:solidFill>
                  <a:srgbClr val="00B0F0"/>
                </a:solidFill>
              </a:rPr>
              <a:t>Tag question</a:t>
            </a:r>
            <a:endParaRPr lang="ru-RU" sz="6600" dirty="0">
              <a:solidFill>
                <a:srgbClr val="00B0F0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D3A2F62-28AE-493C-8265-2332726A33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95269" y="5006109"/>
            <a:ext cx="9001462" cy="1311564"/>
          </a:xfrm>
        </p:spPr>
        <p:txBody>
          <a:bodyPr>
            <a:normAutofit/>
          </a:bodyPr>
          <a:lstStyle/>
          <a:p>
            <a:r>
              <a:rPr lang="ru-RU" sz="4400" dirty="0">
                <a:solidFill>
                  <a:srgbClr val="92D050"/>
                </a:solidFill>
              </a:rPr>
              <a:t>2 часть</a:t>
            </a:r>
          </a:p>
        </p:txBody>
      </p:sp>
    </p:spTree>
    <p:extLst>
      <p:ext uri="{BB962C8B-B14F-4D97-AF65-F5344CB8AC3E}">
        <p14:creationId xmlns:p14="http://schemas.microsoft.com/office/powerpoint/2010/main" val="13079817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10A1BB-8732-4188-9267-1B1BC7B7EC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2 части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039E165-EC7B-482D-A3DE-A84CEE6FA4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5564" y="2096064"/>
            <a:ext cx="11684000" cy="3695136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6600" dirty="0">
                <a:solidFill>
                  <a:srgbClr val="00B0F0"/>
                </a:solidFill>
              </a:rPr>
              <a:t> Главное предложение,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6600" dirty="0">
                <a:solidFill>
                  <a:srgbClr val="00B0F0"/>
                </a:solidFill>
              </a:rPr>
              <a:t> Уточняющая его часть</a:t>
            </a:r>
          </a:p>
        </p:txBody>
      </p:sp>
    </p:spTree>
    <p:extLst>
      <p:ext uri="{BB962C8B-B14F-4D97-AF65-F5344CB8AC3E}">
        <p14:creationId xmlns:p14="http://schemas.microsoft.com/office/powerpoint/2010/main" val="32739658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7E9123-ECA2-4B5C-BFBC-EF70282F6F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221673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A52AC95-FDFB-4D8C-AF1B-9DA45B0006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1080655"/>
            <a:ext cx="10353762" cy="471054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9600" dirty="0"/>
              <a:t>It’s a leopard,</a:t>
            </a:r>
          </a:p>
          <a:p>
            <a:pPr marL="0" indent="0" algn="ctr">
              <a:buNone/>
            </a:pPr>
            <a:r>
              <a:rPr lang="en-US" sz="9600" dirty="0">
                <a:solidFill>
                  <a:srgbClr val="00B0F0"/>
                </a:solidFill>
              </a:rPr>
              <a:t>isn’t   it </a:t>
            </a:r>
            <a:r>
              <a:rPr lang="en-US" sz="9600" dirty="0"/>
              <a:t>?</a:t>
            </a: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val="33266134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A79E85-71AA-4C2E-9D5A-0181FA323A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609601"/>
            <a:ext cx="10353761" cy="30480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4CA2883-F603-4D77-B8C2-00399C2009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18" y="1126836"/>
            <a:ext cx="11674763" cy="53201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>
                <a:solidFill>
                  <a:srgbClr val="FFC000"/>
                </a:solidFill>
              </a:rPr>
              <a:t>Если в 1 части положительное предложение, то во 2-й будет отрицательное.</a:t>
            </a:r>
          </a:p>
          <a:p>
            <a:pPr marL="0" indent="0">
              <a:buNone/>
            </a:pPr>
            <a:endParaRPr lang="ru-RU" sz="4400" dirty="0">
              <a:solidFill>
                <a:srgbClr val="FFC000"/>
              </a:solidFill>
            </a:endParaRPr>
          </a:p>
          <a:p>
            <a:pPr marL="0" indent="0">
              <a:buNone/>
            </a:pPr>
            <a:r>
              <a:rPr lang="ru-RU" sz="4400" dirty="0">
                <a:solidFill>
                  <a:srgbClr val="FFC000"/>
                </a:solidFill>
              </a:rPr>
              <a:t>Если в 1 части отрицательное предложение, то во 2-й будет положительное.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78847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7E9123-ECA2-4B5C-BFBC-EF70282F6F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221673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A52AC95-FDFB-4D8C-AF1B-9DA45B0006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1080655"/>
            <a:ext cx="10353762" cy="471054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9600" dirty="0"/>
              <a:t>It’s a leopard,</a:t>
            </a:r>
          </a:p>
          <a:p>
            <a:pPr marL="0" indent="0" algn="ctr">
              <a:buNone/>
            </a:pPr>
            <a:r>
              <a:rPr lang="en-US" sz="9600" dirty="0">
                <a:solidFill>
                  <a:srgbClr val="00B0F0"/>
                </a:solidFill>
              </a:rPr>
              <a:t>isn’t</a:t>
            </a:r>
            <a:r>
              <a:rPr lang="en-US" sz="9600" dirty="0">
                <a:solidFill>
                  <a:srgbClr val="FFC000"/>
                </a:solidFill>
              </a:rPr>
              <a:t> </a:t>
            </a:r>
            <a:r>
              <a:rPr lang="en-US" sz="9600" dirty="0">
                <a:solidFill>
                  <a:srgbClr val="00B0F0"/>
                </a:solidFill>
              </a:rPr>
              <a:t>  it </a:t>
            </a:r>
            <a:r>
              <a:rPr lang="en-US" sz="9600" dirty="0"/>
              <a:t>?</a:t>
            </a:r>
            <a:endParaRPr lang="ru-RU" sz="9600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8FB8897-FF8D-4D56-B6C9-101666F73214}"/>
              </a:ext>
            </a:extLst>
          </p:cNvPr>
          <p:cNvSpPr/>
          <p:nvPr/>
        </p:nvSpPr>
        <p:spPr>
          <a:xfrm>
            <a:off x="4267307" y="2697018"/>
            <a:ext cx="93276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0" cap="none" spc="0" dirty="0">
                <a:ln w="0"/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-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00C6CA8-1B5C-4DB6-B8CB-591D421DE9CE}"/>
              </a:ext>
            </a:extLst>
          </p:cNvPr>
          <p:cNvSpPr/>
          <p:nvPr/>
        </p:nvSpPr>
        <p:spPr>
          <a:xfrm>
            <a:off x="3228216" y="831273"/>
            <a:ext cx="93276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+</a:t>
            </a:r>
          </a:p>
        </p:txBody>
      </p:sp>
    </p:spTree>
    <p:extLst>
      <p:ext uri="{BB962C8B-B14F-4D97-AF65-F5344CB8AC3E}">
        <p14:creationId xmlns:p14="http://schemas.microsoft.com/office/powerpoint/2010/main" val="7469813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7E9123-ECA2-4B5C-BFBC-EF70282F6F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221673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A52AC95-FDFB-4D8C-AF1B-9DA45B0006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1080655"/>
            <a:ext cx="10353762" cy="471054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9600" dirty="0"/>
              <a:t>It</a:t>
            </a:r>
            <a:r>
              <a:rPr lang="ru-RU" sz="9600" dirty="0"/>
              <a:t> </a:t>
            </a:r>
            <a:r>
              <a:rPr lang="en-US" sz="9600" dirty="0"/>
              <a:t>isn’t a leopard,</a:t>
            </a:r>
          </a:p>
          <a:p>
            <a:pPr marL="0" indent="0" algn="ctr">
              <a:buNone/>
            </a:pPr>
            <a:r>
              <a:rPr lang="en-US" sz="9600" dirty="0">
                <a:solidFill>
                  <a:srgbClr val="00B0F0"/>
                </a:solidFill>
              </a:rPr>
              <a:t>is</a:t>
            </a:r>
            <a:r>
              <a:rPr lang="en-US" sz="9600" dirty="0">
                <a:solidFill>
                  <a:srgbClr val="FFC000"/>
                </a:solidFill>
              </a:rPr>
              <a:t> </a:t>
            </a:r>
            <a:r>
              <a:rPr lang="en-US" sz="9600" dirty="0">
                <a:solidFill>
                  <a:srgbClr val="00B0F0"/>
                </a:solidFill>
              </a:rPr>
              <a:t>  it </a:t>
            </a:r>
            <a:r>
              <a:rPr lang="en-US" sz="9600" dirty="0"/>
              <a:t>?</a:t>
            </a:r>
            <a:endParaRPr lang="ru-RU" sz="9600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8FB8897-FF8D-4D56-B6C9-101666F73214}"/>
              </a:ext>
            </a:extLst>
          </p:cNvPr>
          <p:cNvSpPr/>
          <p:nvPr/>
        </p:nvSpPr>
        <p:spPr>
          <a:xfrm>
            <a:off x="4267307" y="2697018"/>
            <a:ext cx="93276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200" b="0" cap="none" spc="0" dirty="0">
                <a:ln w="0"/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+</a:t>
            </a:r>
            <a:endParaRPr lang="ru-RU" sz="7200" b="0" cap="none" spc="0" dirty="0">
              <a:ln w="0"/>
              <a:solidFill>
                <a:srgbClr val="FFFF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00C6CA8-1B5C-4DB6-B8CB-591D421DE9CE}"/>
              </a:ext>
            </a:extLst>
          </p:cNvPr>
          <p:cNvSpPr/>
          <p:nvPr/>
        </p:nvSpPr>
        <p:spPr>
          <a:xfrm>
            <a:off x="3228216" y="831273"/>
            <a:ext cx="93276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-</a:t>
            </a:r>
            <a:endParaRPr lang="ru-RU" sz="5400" b="0" cap="none" spc="0" dirty="0">
              <a:ln w="0"/>
              <a:solidFill>
                <a:srgbClr val="FFFF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859838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7E9123-ECA2-4B5C-BFBC-EF70282F6F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221673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A52AC95-FDFB-4D8C-AF1B-9DA45B0006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618" y="1080655"/>
            <a:ext cx="11582400" cy="4710545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9600" dirty="0"/>
              <a:t>Your brother can play the guitar,</a:t>
            </a:r>
          </a:p>
          <a:p>
            <a:pPr marL="0" indent="0" algn="ctr">
              <a:buNone/>
            </a:pPr>
            <a:r>
              <a:rPr lang="en-US" sz="9600" dirty="0">
                <a:solidFill>
                  <a:srgbClr val="00B0F0"/>
                </a:solidFill>
              </a:rPr>
              <a:t>can’t he</a:t>
            </a:r>
            <a:r>
              <a:rPr lang="en-US" sz="9600" dirty="0"/>
              <a:t>?</a:t>
            </a:r>
            <a:endParaRPr lang="ru-RU" sz="9600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8FB8897-FF8D-4D56-B6C9-101666F73214}"/>
              </a:ext>
            </a:extLst>
          </p:cNvPr>
          <p:cNvSpPr/>
          <p:nvPr/>
        </p:nvSpPr>
        <p:spPr>
          <a:xfrm>
            <a:off x="4313489" y="3602182"/>
            <a:ext cx="93276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0" cap="none" spc="0" dirty="0">
                <a:ln w="0"/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-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00C6CA8-1B5C-4DB6-B8CB-591D421DE9CE}"/>
              </a:ext>
            </a:extLst>
          </p:cNvPr>
          <p:cNvSpPr/>
          <p:nvPr/>
        </p:nvSpPr>
        <p:spPr>
          <a:xfrm>
            <a:off x="9047125" y="863600"/>
            <a:ext cx="93276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+</a:t>
            </a:r>
          </a:p>
        </p:txBody>
      </p:sp>
    </p:spTree>
    <p:extLst>
      <p:ext uri="{BB962C8B-B14F-4D97-AF65-F5344CB8AC3E}">
        <p14:creationId xmlns:p14="http://schemas.microsoft.com/office/powerpoint/2010/main" val="26519913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7E9123-ECA2-4B5C-BFBC-EF70282F6F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221673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A52AC95-FDFB-4D8C-AF1B-9DA45B0006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618" y="1080655"/>
            <a:ext cx="11582400" cy="4710545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9600" dirty="0"/>
              <a:t>Your brother can’t play the guitar,</a:t>
            </a:r>
          </a:p>
          <a:p>
            <a:pPr marL="0" indent="0" algn="ctr">
              <a:buNone/>
            </a:pPr>
            <a:r>
              <a:rPr lang="en-US" sz="9600" dirty="0">
                <a:solidFill>
                  <a:srgbClr val="00B0F0"/>
                </a:solidFill>
              </a:rPr>
              <a:t>can   he</a:t>
            </a:r>
            <a:r>
              <a:rPr lang="en-US" sz="9600" dirty="0"/>
              <a:t>?</a:t>
            </a:r>
            <a:endParaRPr lang="ru-RU" sz="9600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8FB8897-FF8D-4D56-B6C9-101666F73214}"/>
              </a:ext>
            </a:extLst>
          </p:cNvPr>
          <p:cNvSpPr/>
          <p:nvPr/>
        </p:nvSpPr>
        <p:spPr>
          <a:xfrm>
            <a:off x="4313489" y="3602182"/>
            <a:ext cx="93276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200" b="0" cap="none" spc="0" dirty="0">
                <a:ln w="0"/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+</a:t>
            </a:r>
            <a:endParaRPr lang="ru-RU" sz="7200" b="0" cap="none" spc="0" dirty="0">
              <a:ln w="0"/>
              <a:solidFill>
                <a:srgbClr val="FFFF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00C6CA8-1B5C-4DB6-B8CB-591D421DE9CE}"/>
              </a:ext>
            </a:extLst>
          </p:cNvPr>
          <p:cNvSpPr/>
          <p:nvPr/>
        </p:nvSpPr>
        <p:spPr>
          <a:xfrm>
            <a:off x="9047125" y="863600"/>
            <a:ext cx="93276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-</a:t>
            </a:r>
            <a:endParaRPr lang="ru-RU" sz="5400" b="0" cap="none" spc="0" dirty="0">
              <a:ln w="0"/>
              <a:solidFill>
                <a:srgbClr val="FFFF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9677235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Фиолетовый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D4FE1632-F131-47D3-A814-99E9CD025E2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Дамаск</Template>
  <TotalTime>51</TotalTime>
  <Words>122</Words>
  <Application>Microsoft Office PowerPoint</Application>
  <PresentationFormat>Широкоэкранный</PresentationFormat>
  <Paragraphs>37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Bookman Old Style</vt:lpstr>
      <vt:lpstr>Rockwell</vt:lpstr>
      <vt:lpstr>Wingdings</vt:lpstr>
      <vt:lpstr>Damask</vt:lpstr>
      <vt:lpstr>Разделительный вопрос в английском языке</vt:lpstr>
      <vt:lpstr>Tag question</vt:lpstr>
      <vt:lpstr>2 части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Разделительный вопрос в английском языке</dc:title>
  <dc:creator>Елена</dc:creator>
  <cp:lastModifiedBy>Елена</cp:lastModifiedBy>
  <cp:revision>9</cp:revision>
  <dcterms:created xsi:type="dcterms:W3CDTF">2024-01-13T14:21:10Z</dcterms:created>
  <dcterms:modified xsi:type="dcterms:W3CDTF">2024-01-13T15:14:05Z</dcterms:modified>
</cp:coreProperties>
</file>