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63" r:id="rId6"/>
    <p:sldId id="264" r:id="rId7"/>
    <p:sldId id="270" r:id="rId8"/>
    <p:sldId id="258" r:id="rId9"/>
    <p:sldId id="265" r:id="rId10"/>
    <p:sldId id="269" r:id="rId11"/>
    <p:sldId id="267" r:id="rId12"/>
    <p:sldId id="268" r:id="rId13"/>
    <p:sldId id="266" r:id="rId14"/>
    <p:sldId id="271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E24A7-DAC7-42FA-8EEB-4E52415C4791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1.asset.yvimg.kz/userimages/mentol/0b70P9EYo372FKI9wVuRoth6pyYP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786058"/>
            <a:ext cx="8332816" cy="3840908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1928802"/>
            <a:ext cx="6400800" cy="642942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Знакомство с шахматами</a:t>
            </a:r>
          </a:p>
        </p:txBody>
      </p:sp>
      <p:sp>
        <p:nvSpPr>
          <p:cNvPr id="6" name="Лента лицом вниз 5"/>
          <p:cNvSpPr/>
          <p:nvPr/>
        </p:nvSpPr>
        <p:spPr>
          <a:xfrm>
            <a:off x="714348" y="785794"/>
            <a:ext cx="7643866" cy="928694"/>
          </a:xfrm>
          <a:prstGeom prst="ribbon">
            <a:avLst>
              <a:gd name="adj1" fmla="val 16667"/>
              <a:gd name="adj2" fmla="val 72088"/>
            </a:avLst>
          </a:prstGeom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071546"/>
            <a:ext cx="5500726" cy="42862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«Шахматы»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40326" y="2790313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Автор: </a:t>
            </a:r>
            <a:r>
              <a:rPr lang="ru-RU" dirty="0" err="1"/>
              <a:t>Вечелковская</a:t>
            </a:r>
            <a:r>
              <a:rPr lang="ru-RU" dirty="0"/>
              <a:t> Н.М., </a:t>
            </a:r>
          </a:p>
          <a:p>
            <a:pPr algn="ctr"/>
            <a:r>
              <a:rPr lang="ru-RU" dirty="0"/>
              <a:t>педагог дополнительного образования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Ладья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628" y="2143116"/>
            <a:ext cx="32861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«Я смотрю на первый ряд, по углам ладьи стоят»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8695" y="1988840"/>
            <a:ext cx="335758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Конь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5114" y="2094120"/>
            <a:ext cx="3190369" cy="3114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857752" y="2285992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доске 4 коня,</a:t>
            </a:r>
          </a:p>
          <a:p>
            <a:pPr>
              <a:buFontTx/>
              <a:buChar char="-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кони стоят рядом с ладьями.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Слон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6566" y="2204864"/>
            <a:ext cx="3071834" cy="3162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786314" y="2500306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доске 4 слона;</a:t>
            </a:r>
          </a:p>
          <a:p>
            <a:pPr>
              <a:buFontTx/>
              <a:buChar char="-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стоят рядом с конями.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Ферзь и Король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2132856"/>
            <a:ext cx="3000396" cy="3375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86314" y="2714620"/>
            <a:ext cx="35004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 росту ферзь ниже короля;</a:t>
            </a:r>
          </a:p>
          <a:p>
            <a:pPr>
              <a:buFontTx/>
              <a:buChar char="-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ферзь любит свой цвет.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Начальное положение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9ED0C1-A770-44C4-82EB-9F1ADA9234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521" y="2420888"/>
            <a:ext cx="2928958" cy="292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322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59632" y="3013501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Что такое шахматы?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57818" y="2000240"/>
            <a:ext cx="292895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Шахматы – это гимнастика: памяти, воли, ума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-настольная игра;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вид спорта.</a:t>
            </a:r>
          </a:p>
          <a:p>
            <a:pPr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шахматы играют 2 партнера.</a:t>
            </a:r>
          </a:p>
          <a:p>
            <a:pPr algn="ctr"/>
            <a:endParaRPr lang="ru-RU" sz="2400" dirty="0"/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2000240"/>
            <a:ext cx="364333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5208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71438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шахматных досок</a:t>
            </a:r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786058"/>
            <a:ext cx="721523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57224" y="1988840"/>
            <a:ext cx="7358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шахматной доске 64 клетки: 32 белые и 32 черные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линий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870614"/>
            <a:ext cx="7500990" cy="3657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линий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988840"/>
            <a:ext cx="7500990" cy="372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Виды линий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5819" y="1916832"/>
            <a:ext cx="7072362" cy="3581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Шахматные буквы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352484"/>
              </p:ext>
            </p:extLst>
          </p:nvPr>
        </p:nvGraphicFramePr>
        <p:xfrm>
          <a:off x="1928794" y="1801950"/>
          <a:ext cx="5286411" cy="4267200"/>
        </p:xfrm>
        <a:graphic>
          <a:graphicData uri="http://schemas.openxmlformats.org/drawingml/2006/table">
            <a:tbl>
              <a:tblPr/>
              <a:tblGrid>
                <a:gridCol w="1204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327">
                <a:tc rowSpan="2"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dirty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Буквы</a:t>
                      </a:r>
                      <a:endParaRPr lang="ru-RU" sz="2800" dirty="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Произношение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3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dirty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Английский</a:t>
                      </a:r>
                      <a:endParaRPr lang="ru-RU" sz="2800" dirty="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Латинский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961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a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эй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а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4961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b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би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бэ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4961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c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dirty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си</a:t>
                      </a:r>
                      <a:endParaRPr lang="ru-RU" sz="2800" dirty="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цэ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4961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d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ди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дэ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961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e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и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 dirty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е</a:t>
                      </a:r>
                      <a:endParaRPr lang="ru-RU" sz="2800" dirty="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4961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f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эф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эф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0838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g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джи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жэ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4961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h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эйч</a:t>
                      </a:r>
                      <a:endParaRPr lang="ru-RU" sz="280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800" b="0" dirty="0" err="1">
                          <a:solidFill>
                            <a:srgbClr val="272727"/>
                          </a:solidFill>
                          <a:latin typeface="Times New Roman" pitchFamily="18" charset="0"/>
                          <a:ea typeface="BatangChe" pitchFamily="49" charset="-127"/>
                          <a:cs typeface="Times New Roman" pitchFamily="18" charset="0"/>
                        </a:rPr>
                        <a:t>аш</a:t>
                      </a:r>
                      <a:endParaRPr lang="ru-RU" sz="2800" dirty="0">
                        <a:latin typeface="Times New Roman" pitchFamily="18" charset="0"/>
                        <a:ea typeface="BatangChe" pitchFamily="49" charset="-127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Обозначение линий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0133" y="2132856"/>
            <a:ext cx="664373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Пешка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336999"/>
            <a:ext cx="235745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78893" y="1991628"/>
            <a:ext cx="185738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857752" y="2214554"/>
            <a:ext cx="33575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-пеший, пехота;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-их всего 16;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-самая маленькая фигура на шахматной доске.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Шахматы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Шахматы2</Template>
  <TotalTime>1273</TotalTime>
  <Words>171</Words>
  <Application>Microsoft Office PowerPoint</Application>
  <PresentationFormat>Экран (4:3)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Verdana</vt:lpstr>
      <vt:lpstr>Шахматы2</vt:lpstr>
      <vt:lpstr>«Шахматы»</vt:lpstr>
      <vt:lpstr>Что такое шахматы?</vt:lpstr>
      <vt:lpstr>Виды шахматных досок</vt:lpstr>
      <vt:lpstr>Виды линий</vt:lpstr>
      <vt:lpstr>Виды линий</vt:lpstr>
      <vt:lpstr>Виды линий</vt:lpstr>
      <vt:lpstr>Шахматные буквы</vt:lpstr>
      <vt:lpstr>Обозначение линий</vt:lpstr>
      <vt:lpstr>Пешка</vt:lpstr>
      <vt:lpstr>Ладья</vt:lpstr>
      <vt:lpstr>Конь</vt:lpstr>
      <vt:lpstr>Слон</vt:lpstr>
      <vt:lpstr>Ферзь и Король</vt:lpstr>
      <vt:lpstr>Начальное положение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«Шахматы»</dc:title>
  <dc:creator>Шайтан</dc:creator>
  <cp:lastModifiedBy>Наталья Петровна</cp:lastModifiedBy>
  <cp:revision>9</cp:revision>
  <dcterms:created xsi:type="dcterms:W3CDTF">2021-11-02T05:41:43Z</dcterms:created>
  <dcterms:modified xsi:type="dcterms:W3CDTF">2021-11-10T05:48:56Z</dcterms:modified>
</cp:coreProperties>
</file>