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308" r:id="rId2"/>
    <p:sldId id="296" r:id="rId3"/>
    <p:sldId id="290" r:id="rId4"/>
    <p:sldId id="293" r:id="rId5"/>
    <p:sldId id="270" r:id="rId6"/>
    <p:sldId id="304" r:id="rId7"/>
    <p:sldId id="257" r:id="rId8"/>
    <p:sldId id="294" r:id="rId9"/>
    <p:sldId id="285" r:id="rId10"/>
    <p:sldId id="286" r:id="rId11"/>
    <p:sldId id="307" r:id="rId12"/>
    <p:sldId id="271" r:id="rId13"/>
    <p:sldId id="259" r:id="rId14"/>
    <p:sldId id="281" r:id="rId15"/>
    <p:sldId id="301" r:id="rId16"/>
    <p:sldId id="279" r:id="rId17"/>
    <p:sldId id="269" r:id="rId18"/>
    <p:sldId id="262" r:id="rId19"/>
    <p:sldId id="272" r:id="rId20"/>
    <p:sldId id="297" r:id="rId21"/>
    <p:sldId id="313" r:id="rId22"/>
    <p:sldId id="298" r:id="rId23"/>
    <p:sldId id="309" r:id="rId24"/>
    <p:sldId id="311" r:id="rId25"/>
    <p:sldId id="305" r:id="rId26"/>
    <p:sldId id="310" r:id="rId27"/>
    <p:sldId id="312" r:id="rId28"/>
    <p:sldId id="30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A3FFCD"/>
    <a:srgbClr val="CCFFFF"/>
    <a:srgbClr val="FF99FF"/>
    <a:srgbClr val="FFFF00"/>
    <a:srgbClr val="0000FF"/>
    <a:srgbClr val="99FFCC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62826F-A2C9-49AF-8B52-446FC5E9B1FB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8554B1-8797-458F-A2BC-A40AC14BFC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6996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Павлиноглазка атлас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8554B1-8797-458F-A2BC-A40AC14BFC78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8554B1-8797-458F-A2BC-A40AC14BFC78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0365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8554B1-8797-458F-A2BC-A40AC14BFC78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0365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8554B1-8797-458F-A2BC-A40AC14BFC78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0365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6F029-54EE-4411-A176-54A24BE6D07D}" type="datetimeFigureOut">
              <a:rPr lang="ru-RU" smtClean="0"/>
              <a:pPr/>
              <a:t>30.03.2025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2209-705C-4807-A3EE-9CA9615976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425980" y="980728"/>
            <a:ext cx="7992888" cy="3096344"/>
          </a:xfrm>
          <a:prstGeom prst="ribbon">
            <a:avLst>
              <a:gd name="adj1" fmla="val 12500"/>
              <a:gd name="adj2" fmla="val 75000"/>
            </a:avLst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no Pro" charset="0"/>
                <a:cs typeface="Arial" pitchFamily="34" charset="0"/>
              </a:rPr>
              <a:t>  </a:t>
            </a:r>
            <a:r>
              <a:rPr kumimoji="0" lang="ru-RU" alt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briola" panose="04040605051002020D02" pitchFamily="82" charset="0"/>
                <a:cs typeface="Arial" pitchFamily="34" charset="0"/>
              </a:rPr>
              <a:t>Чудеса бывают </a:t>
            </a:r>
            <a:r>
              <a:rPr kumimoji="0" lang="ru-RU" altLang="ru-RU" sz="6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briola" panose="04040605051002020D02" pitchFamily="82" charset="0"/>
                <a:cs typeface="Arial" pitchFamily="34" charset="0"/>
              </a:rPr>
              <a:t>только</a:t>
            </a:r>
            <a:r>
              <a:rPr kumimoji="0" lang="ru-RU" alt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briola" panose="04040605051002020D02" pitchFamily="82" charset="0"/>
                <a:cs typeface="Arial" pitchFamily="34" charset="0"/>
              </a:rPr>
              <a:t> в сказках!?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no Pro" charset="0"/>
                <a:cs typeface="Arial" pitchFamily="34" charset="0"/>
              </a:rPr>
              <a:t>           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no Pro" charset="0"/>
                <a:cs typeface="Arial" pitchFamily="34" charset="0"/>
              </a:rPr>
              <a:t>                                     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420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FF66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\Мои документы\1Папка Пиксиной С.С\методическая шкатулка 2012\для презентации\1204146_76460915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348805" cy="6357982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4" descr="C:\Documents and Settings\Admin\Мои документы\1Папка Пиксиной С.С\методическая шкатулка 2012\для презентации\RisingMo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00438"/>
            <a:ext cx="4237820" cy="2928958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C:\Documents and Settings\Admin\Мои документы\1Папка Пиксиной С.С\методическая шкатулка 2012\для презентации\anom-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85728"/>
            <a:ext cx="4214842" cy="3000396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357950" y="2857496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99FF66"/>
                </a:solidFill>
              </a:rPr>
              <a:t>Зимняя  радуга</a:t>
            </a:r>
            <a:endParaRPr lang="ru-RU" sz="2000" dirty="0">
              <a:solidFill>
                <a:srgbClr val="99FF6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6000768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99FF66"/>
                </a:solidFill>
              </a:rPr>
              <a:t>Лунная радуга</a:t>
            </a:r>
            <a:endParaRPr lang="ru-RU" sz="2000" dirty="0">
              <a:solidFill>
                <a:srgbClr val="99FF66"/>
              </a:solidFill>
            </a:endParaRPr>
          </a:p>
        </p:txBody>
      </p:sp>
      <p:pic>
        <p:nvPicPr>
          <p:cNvPr id="6" name="Picture 2" descr="C:\Documents and Settings\Admin\Мои документы\1Папка Пиксиной С.С\методическая шкатулка 2012\0_5f9ad_f853f234_XL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714356"/>
            <a:ext cx="6929454" cy="5197090"/>
          </a:xfrm>
          <a:prstGeom prst="rect">
            <a:avLst/>
          </a:prstGeom>
          <a:ln w="228600" cap="sq" cmpd="thickThin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" y="3076575"/>
            <a:ext cx="9124950" cy="3781425"/>
          </a:xfrm>
          <a:prstGeom prst="rect">
            <a:avLst/>
          </a:prstGeom>
          <a:noFill/>
        </p:spPr>
      </p:pic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3657600"/>
            <a:ext cx="7921625" cy="3200400"/>
          </a:xfrm>
          <a:prstGeom prst="rect">
            <a:avLst/>
          </a:prstGeom>
          <a:noFill/>
        </p:spPr>
      </p:pic>
      <p:pic>
        <p:nvPicPr>
          <p:cNvPr id="5" name="Picture 5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3971925"/>
            <a:ext cx="7343775" cy="2886075"/>
          </a:xfrm>
          <a:prstGeom prst="rect">
            <a:avLst/>
          </a:prstGeom>
          <a:noFill/>
        </p:spPr>
      </p:pic>
      <p:pic>
        <p:nvPicPr>
          <p:cNvPr id="6" name="Picture 6" descr="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450" y="4292600"/>
            <a:ext cx="6697663" cy="2565400"/>
          </a:xfrm>
          <a:prstGeom prst="rect">
            <a:avLst/>
          </a:prstGeom>
          <a:noFill/>
        </p:spPr>
      </p:pic>
      <p:pic>
        <p:nvPicPr>
          <p:cNvPr id="7" name="Picture 7" descr="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6375" y="4652963"/>
            <a:ext cx="6048375" cy="2205037"/>
          </a:xfrm>
          <a:prstGeom prst="rect">
            <a:avLst/>
          </a:prstGeom>
          <a:noFill/>
        </p:spPr>
      </p:pic>
      <p:pic>
        <p:nvPicPr>
          <p:cNvPr id="8" name="Picture 8" descr="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2275" y="5013325"/>
            <a:ext cx="5616575" cy="1844675"/>
          </a:xfrm>
          <a:prstGeom prst="rect">
            <a:avLst/>
          </a:prstGeom>
          <a:noFill/>
        </p:spPr>
      </p:pic>
      <p:pic>
        <p:nvPicPr>
          <p:cNvPr id="9" name="Picture 3" descr="2"/>
          <p:cNvPicPr>
            <a:picLocks noChangeAspect="1" noChangeArrowheads="1"/>
          </p:cNvPicPr>
          <p:nvPr/>
        </p:nvPicPr>
        <p:blipFill>
          <a:blip r:embed="rId9" cstate="print"/>
          <a:srcRect t="4022" b="485"/>
          <a:stretch>
            <a:fillRect/>
          </a:stretch>
        </p:blipFill>
        <p:spPr bwMode="auto">
          <a:xfrm>
            <a:off x="19050" y="3429000"/>
            <a:ext cx="9124950" cy="3429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14348" y="1571612"/>
            <a:ext cx="7786774" cy="523220"/>
          </a:xfrm>
          <a:prstGeom prst="rect">
            <a:avLst/>
          </a:prstGeom>
          <a:solidFill>
            <a:schemeClr val="bg1"/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</a:t>
            </a:r>
            <a:r>
              <a:rPr lang="ru-RU" sz="2800" dirty="0" smtClean="0"/>
              <a:t>аждый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</a:t>
            </a:r>
            <a:r>
              <a:rPr lang="ru-RU" sz="2800" dirty="0" smtClean="0"/>
              <a:t>хотник </a:t>
            </a:r>
            <a:r>
              <a:rPr lang="ru-RU" sz="2800" b="1" dirty="0" smtClean="0">
                <a:solidFill>
                  <a:srgbClr val="FFFF00"/>
                </a:solidFill>
              </a:rPr>
              <a:t>Ж</a:t>
            </a:r>
            <a:r>
              <a:rPr lang="ru-RU" sz="2800" dirty="0" smtClean="0"/>
              <a:t>елает </a:t>
            </a:r>
            <a:r>
              <a:rPr lang="ru-RU" sz="2800" b="1" dirty="0" smtClean="0">
                <a:solidFill>
                  <a:srgbClr val="00B050"/>
                </a:solidFill>
              </a:rPr>
              <a:t>З</a:t>
            </a:r>
            <a:r>
              <a:rPr lang="ru-RU" sz="2800" dirty="0" smtClean="0"/>
              <a:t>нать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</a:t>
            </a:r>
            <a:r>
              <a:rPr lang="ru-RU" sz="2800" dirty="0" smtClean="0"/>
              <a:t>де </a:t>
            </a:r>
            <a:r>
              <a:rPr lang="ru-RU" sz="2800" b="1" dirty="0" smtClean="0">
                <a:solidFill>
                  <a:srgbClr val="0000FF"/>
                </a:solidFill>
              </a:rPr>
              <a:t>С</a:t>
            </a:r>
            <a:r>
              <a:rPr lang="ru-RU" sz="2800" dirty="0" smtClean="0"/>
              <a:t>идит </a:t>
            </a:r>
            <a:r>
              <a:rPr lang="ru-RU" sz="2800" b="1" dirty="0" smtClean="0">
                <a:solidFill>
                  <a:srgbClr val="7030A0"/>
                </a:solidFill>
              </a:rPr>
              <a:t>Ф</a:t>
            </a:r>
            <a:r>
              <a:rPr lang="ru-RU" sz="2800" dirty="0" smtClean="0"/>
              <a:t>азан! 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571480"/>
            <a:ext cx="8429652" cy="523220"/>
          </a:xfrm>
          <a:prstGeom prst="rect">
            <a:avLst/>
          </a:prstGeom>
          <a:solidFill>
            <a:schemeClr val="bg1"/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</a:t>
            </a:r>
            <a:r>
              <a:rPr lang="ru-RU" sz="2800" dirty="0" smtClean="0"/>
              <a:t>ак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О</a:t>
            </a:r>
            <a:r>
              <a:rPr lang="ru-RU" sz="2800" dirty="0" smtClean="0"/>
              <a:t>тважный </a:t>
            </a:r>
            <a:r>
              <a:rPr lang="ru-RU" sz="2800" b="1" dirty="0" smtClean="0">
                <a:solidFill>
                  <a:srgbClr val="FFFF00"/>
                </a:solidFill>
              </a:rPr>
              <a:t>Ж</a:t>
            </a:r>
            <a:r>
              <a:rPr lang="ru-RU" sz="2800" dirty="0" smtClean="0"/>
              <a:t>ан </a:t>
            </a:r>
            <a:r>
              <a:rPr lang="ru-RU" sz="2800" b="1" dirty="0" smtClean="0">
                <a:solidFill>
                  <a:srgbClr val="00B050"/>
                </a:solidFill>
              </a:rPr>
              <a:t>З</a:t>
            </a:r>
            <a:r>
              <a:rPr lang="ru-RU" sz="2800" dirty="0" smtClean="0"/>
              <a:t>вонарь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</a:t>
            </a:r>
            <a:r>
              <a:rPr lang="ru-RU" sz="2800" dirty="0" smtClean="0"/>
              <a:t>оловою </a:t>
            </a:r>
            <a:r>
              <a:rPr lang="ru-RU" sz="2800" b="1" dirty="0" smtClean="0">
                <a:solidFill>
                  <a:srgbClr val="0000FF"/>
                </a:solidFill>
              </a:rPr>
              <a:t>С</a:t>
            </a:r>
            <a:r>
              <a:rPr lang="ru-RU" sz="2800" dirty="0" smtClean="0"/>
              <a:t>бил</a:t>
            </a:r>
            <a:r>
              <a:rPr lang="en-US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Ф</a:t>
            </a:r>
            <a:r>
              <a:rPr lang="ru-RU" sz="2800" dirty="0" smtClean="0"/>
              <a:t>онарь!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00"/>
                            </p:stCondLst>
                            <p:childTnLst>
                              <p:par>
                                <p:cTn id="5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Documents and Settings\Admin\Мои документы\1Папка Пиксиной С.С\методическая шкатулка 2012\для презентации\korea_cg_art_design_outdoor_relax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358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14282" y="214290"/>
            <a:ext cx="535781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Посмотри на небеса</a:t>
            </a:r>
            <a:r>
              <a:rPr lang="ru-RU" sz="3600" b="1" dirty="0" smtClean="0">
                <a:solidFill>
                  <a:srgbClr val="FFFF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Ах, какие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чудеса!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>
                <a:glow rad="101600">
                  <a:srgbClr val="FF0000">
                    <a:alpha val="60000"/>
                  </a:srgbClr>
                </a:glow>
              </a:effectLst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Белогривые лошадки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Мчатся, мчатся без оглядки.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Мои документы\1Папка Пиксиной С.С\методическая шкатулка 2012\для презентации\0_5a394_cda979e7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710"/>
            <a:ext cx="9001156" cy="6697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C:\Documents and Settings\Admin\Мои документы\1Папка Пиксиной С.С\методическая шкатулка 2012\для презентации\j970960_12721866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723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 descr="C:\Documents and Settings\Admin\Мои документы\1Папка Пиксиной С.С\методическая шкатулка 2012\для презентации\oblaka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926"/>
            <a:ext cx="9144000" cy="6842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C:\Documents and Settings\Admin\Мои документы\1Папка Пиксиной С.С\методическая шкатулка 2012\для презентации\default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927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6" descr="C:\Documents and Settings\Admin\Мои документы\1Папка Пиксиной С.С\методическая шкатулка 2012\для презентации\405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942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4" descr="C:\Documents and Settings\Admin\Мои документы\1Папка Пиксиной С.С\методическая шкатулка 2012\для презентации\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1"/>
            <a:ext cx="9144000" cy="6927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FF66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Мои документы\1Папка Пиксиной С.С\методическая шкатулка 2012\для презентации\41282638ac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71538" y="0"/>
            <a:ext cx="74295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Поутру бреду я по тропинке в лес,</a:t>
            </a:r>
            <a:endParaRPr lang="ru-RU" sz="32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Так хочу дотронуться  до простых </a:t>
            </a:r>
            <a:r>
              <a:rPr lang="ru-RU" sz="3200" b="1" dirty="0" smtClean="0">
                <a:solidFill>
                  <a:srgbClr val="C00000"/>
                </a:solidFill>
                <a:effectLst>
                  <a:glow rad="101600">
                    <a:srgbClr val="FFFF00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чудес...</a:t>
            </a:r>
            <a:endParaRPr lang="ru-RU" sz="3200" b="1" dirty="0" smtClean="0">
              <a:solidFill>
                <a:srgbClr val="C00000"/>
              </a:solidFill>
              <a:effectLst>
                <a:glow rad="101600">
                  <a:srgbClr val="FFFF00">
                    <a:alpha val="40000"/>
                  </a:srgbClr>
                </a:glow>
              </a:effectLst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Маленькое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чудо</a:t>
            </a:r>
            <a:r>
              <a:rPr lang="ru-RU" sz="3200" b="1" dirty="0" err="1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,блеск</a:t>
            </a: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на паутинке.</a:t>
            </a:r>
            <a:endParaRPr lang="ru-RU" sz="32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Стоит </a:t>
            </a:r>
            <a:r>
              <a:rPr lang="ru-RU" sz="3200" b="1" dirty="0" err="1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оценить,не</a:t>
            </a:r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повторить картинку</a:t>
            </a:r>
            <a:r>
              <a:rPr lang="ru-RU" sz="3600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3600" dirty="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FF66"/>
            </a:gs>
            <a:gs pos="64999">
              <a:srgbClr val="F0EBD5"/>
            </a:gs>
            <a:gs pos="100000">
              <a:srgbClr val="D1C39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Admin\Мои документы\1Папка Пиксиной С.С\методическая шкатулка 2012\для презентации\spiders-web-300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14290"/>
            <a:ext cx="4143404" cy="3107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6" descr="C:\Documents and Settings\Admin\Мои документы\1Папка Пиксиной С.С\методическая шкатулка 2012\для презентации\spider-web-dew-dr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00438"/>
            <a:ext cx="4143404" cy="3107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 descr="C:\Documents and Settings\Admin\Мои документы\1Папка Пиксиной С.С\методическая шкатулка 2012\для презентации\Spider web of pearl dew beads-- ha, doobies!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14290"/>
            <a:ext cx="4095747" cy="3071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Documents and Settings\Admin\Мои документы\Мои рисунки\Обои\ч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500438"/>
            <a:ext cx="4143372" cy="3127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7" descr="C:\Documents and Settings\Admin\Мои документы\1Папка Пиксиной С.С\методическая шкатулка 2012\для презентации\pautina_unikalna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857232"/>
            <a:ext cx="6815184" cy="5143536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1Папка Пиксиной С.С\методическая шкатулка 2012\для презентации\3d82c0a18a4d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14" y="0"/>
            <a:ext cx="910528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29058" y="214290"/>
            <a:ext cx="485781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Что за </a:t>
            </a:r>
            <a:r>
              <a:rPr kumimoji="0" lang="ru-RU" sz="3600" b="1" i="0" u="none" strike="noStrike" normalizeH="0" baseline="0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chemeClr val="bg1"/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чудо </a:t>
            </a:r>
            <a:r>
              <a:rPr kumimoji="0" lang="ru-RU" sz="3600" b="1" i="0" u="none" strike="noStrike" normalizeH="0" baseline="0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– снежинка?</a:t>
            </a:r>
            <a:endParaRPr kumimoji="0" lang="ru-RU" sz="3600" b="1" i="0" u="none" strike="noStrike" normalizeH="0" baseline="0" dirty="0" smtClean="0">
              <a:ln w="19050">
                <a:solidFill>
                  <a:srgbClr val="0000FF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На ладошке пушинка,</a:t>
            </a:r>
            <a:endParaRPr kumimoji="0" lang="ru-RU" sz="3600" b="1" i="0" u="none" strike="noStrike" normalizeH="0" baseline="0" dirty="0" smtClean="0">
              <a:ln w="19050">
                <a:solidFill>
                  <a:srgbClr val="0000FF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Вмиг она исчезает,</a:t>
            </a:r>
            <a:endParaRPr kumimoji="0" lang="ru-RU" sz="3600" b="1" i="0" u="none" strike="noStrike" normalizeH="0" baseline="0" dirty="0" smtClean="0">
              <a:ln w="19050">
                <a:solidFill>
                  <a:srgbClr val="0000FF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Слезинку мне оставляет.</a:t>
            </a:r>
            <a:endParaRPr kumimoji="0" lang="ru-RU" sz="3600" b="1" i="0" u="none" strike="noStrike" normalizeH="0" baseline="0" dirty="0" smtClean="0">
              <a:ln w="19050">
                <a:solidFill>
                  <a:srgbClr val="0000FF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Picture 12" descr="prir9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5786454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prir9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SCN44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3FFCD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Admin\Мои документы\1Папка Пиксиной С.С\методическая шкатулка 2012\для презентации\c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285752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Documents and Settings\Admin\Мои документы\1Папка Пиксиной С.С\методическая шкатулка 2012\для презентации\i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500438"/>
            <a:ext cx="285752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1" name="Picture 7" descr="C:\Documents and Settings\Admin\Мои документы\1Папка Пиксиной С.С\методическая шкатулка 2012\для презентации\y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214282" y="3571876"/>
            <a:ext cx="292896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011902-a133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143240" y="214290"/>
            <a:ext cx="285752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" descr="snowflakelarg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214290"/>
            <a:ext cx="285752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6" descr="030502-a00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6072198" y="3571875"/>
            <a:ext cx="2857520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7" descr="123101-a0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57290" y="571480"/>
            <a:ext cx="6528482" cy="5681054"/>
          </a:xfrm>
          <a:prstGeom prst="rect">
            <a:avLst/>
          </a:prstGeom>
          <a:ln w="228600" cap="sq" cmpd="thickThin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1Папка Пиксиной С.С\методическая шкатулка 2012\для презентации\03wd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00498" y="3857628"/>
            <a:ext cx="464350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spc="50" normalizeH="0" baseline="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Мама , </a:t>
            </a:r>
            <a:r>
              <a:rPr kumimoji="0" lang="ru-RU" sz="2800" b="1" i="0" u="none" strike="noStrike" spc="50" normalizeH="0" baseline="0" dirty="0" err="1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мама</a:t>
            </a:r>
            <a:r>
              <a:rPr kumimoji="0" lang="ru-RU" sz="2800" b="1" i="0" u="none" strike="noStrike" spc="50" normalizeH="0" baseline="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посмотри ,</a:t>
            </a:r>
            <a:endParaRPr kumimoji="0" lang="ru-RU" sz="2800" b="1" i="0" u="none" strike="noStrike" spc="50" normalizeH="0" baseline="0" dirty="0" smtClean="0">
              <a:ln w="127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Monotype Corsiva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Бабочка какая ,</a:t>
            </a:r>
            <a:endParaRPr kumimoji="0" lang="ru-RU" sz="2800" b="1" i="0" u="none" strike="noStrike" spc="50" normalizeH="0" baseline="0" dirty="0" smtClean="0">
              <a:ln w="127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Monotype Corsiva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У нее большие глазки ,</a:t>
            </a:r>
            <a:endParaRPr kumimoji="0" lang="ru-RU" sz="2800" b="1" i="0" u="none" strike="noStrike" spc="50" normalizeH="0" baseline="0" dirty="0" smtClean="0">
              <a:ln w="127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Monotype Corsiva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Крылья желтые ,как в </a:t>
            </a:r>
            <a:r>
              <a:rPr kumimoji="0" lang="ru-RU" sz="2800" b="1" i="0" u="none" strike="noStrike" spc="50" normalizeH="0" baseline="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сказке </a:t>
            </a:r>
            <a:r>
              <a:rPr kumimoji="0" lang="ru-RU" sz="2800" b="1" i="0" u="none" strike="noStrike" spc="50" normalizeH="0" baseline="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2800" b="1" i="0" u="none" strike="noStrike" spc="50" normalizeH="0" baseline="0" dirty="0" smtClean="0">
              <a:ln w="127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Monotype Corsiva" pitchFamily="66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У нее </a:t>
            </a:r>
            <a:r>
              <a:rPr kumimoji="0" lang="ru-RU" sz="2800" b="1" i="0" u="none" strike="noStrike" spc="50" normalizeH="0" baseline="0" dirty="0" err="1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полосочки</a:t>
            </a:r>
            <a:r>
              <a:rPr kumimoji="0" lang="ru-RU" sz="2800" b="1" i="0" u="none" strike="noStrike" spc="50" normalizeH="0" baseline="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27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И на крыльях  точечки .   </a:t>
            </a:r>
            <a:endParaRPr kumimoji="0" lang="ru-RU" sz="2800" b="1" i="0" u="none" strike="noStrike" spc="50" normalizeH="0" baseline="0" dirty="0" smtClean="0">
              <a:ln w="127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0" y="136524"/>
            <a:ext cx="9144000" cy="6858000"/>
            <a:chOff x="0" y="0"/>
            <a:chExt cx="9144000" cy="6858000"/>
          </a:xfrm>
        </p:grpSpPr>
        <p:pic>
          <p:nvPicPr>
            <p:cNvPr id="3074" name="Picture 2" descr="C:\Documents and Settings\Admin\Мои документы\1Папка Пиксиной С.С\методическая шкатулка 2012\для презентации\для фона\bs179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rnd" cmpd="thinThick">
              <a:solidFill>
                <a:srgbClr val="92D050"/>
              </a:solidFill>
              <a:prstDash val="sysDash"/>
              <a:bevel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4" name="TextBox 3"/>
            <p:cNvSpPr txBox="1"/>
            <p:nvPr/>
          </p:nvSpPr>
          <p:spPr>
            <a:xfrm>
              <a:off x="785786" y="1857364"/>
              <a:ext cx="7858148" cy="341632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  <a:effectLst>
              <a:outerShdw blurRad="127000" dist="38100" dir="2700000" algn="ctr">
                <a:srgbClr val="000000">
                  <a:alpha val="45000"/>
                </a:srgbClr>
              </a:outerShdw>
              <a:softEdge rad="63500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glow rad="101600">
                      <a:srgbClr val="0000FF">
                        <a:alpha val="6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Comic Sans MS" pitchFamily="66" charset="0"/>
                </a:rPr>
                <a:t>Бывают ли </a:t>
              </a:r>
            </a:p>
            <a:p>
              <a:pPr algn="ctr"/>
              <a:r>
                <a:rPr lang="ru-RU" sz="7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glow rad="101600">
                      <a:srgbClr val="0000FF">
                        <a:alpha val="6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Comic Sans MS" pitchFamily="66" charset="0"/>
                </a:rPr>
                <a:t>на свете </a:t>
              </a:r>
            </a:p>
            <a:p>
              <a:pPr algn="ctr"/>
              <a:r>
                <a:rPr lang="ru-RU" sz="7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glow rad="101600">
                      <a:srgbClr val="0000FF">
                        <a:alpha val="6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Comic Sans MS" pitchFamily="66" charset="0"/>
                </a:rPr>
                <a:t>чудеса?</a:t>
              </a:r>
              <a:endParaRPr lang="ru-RU" sz="7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rgbClr val="0000FF">
                      <a:alpha val="6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pic>
          <p:nvPicPr>
            <p:cNvPr id="5" name="Picture 10" descr="butterfly12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15272" y="2714620"/>
              <a:ext cx="424384" cy="428628"/>
            </a:xfrm>
            <a:prstGeom prst="rect">
              <a:avLst/>
            </a:prstGeom>
            <a:noFill/>
          </p:spPr>
        </p:pic>
        <p:pic>
          <p:nvPicPr>
            <p:cNvPr id="6" name="Picture 13" descr="звёздочки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85852" y="5214950"/>
              <a:ext cx="792162" cy="59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3" descr="звёздочки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2910" y="500042"/>
              <a:ext cx="792162" cy="59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3" descr="звёздочки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8016" y="5500702"/>
              <a:ext cx="792162" cy="59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 descr="звёздочки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9520" y="428604"/>
              <a:ext cx="792162" cy="59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3" descr="звёздочки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86248" y="5715016"/>
              <a:ext cx="792162" cy="59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TextBox 12"/>
          <p:cNvSpPr txBox="1"/>
          <p:nvPr/>
        </p:nvSpPr>
        <p:spPr>
          <a:xfrm>
            <a:off x="2857488" y="57150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\Мои документы\1Папка Пиксиной С.С\методическая шкатулка 2012\для презентации\Butterfly-Boy1.jpg"/>
          <p:cNvPicPr>
            <a:picLocks noChangeAspect="1" noChangeArrowheads="1"/>
          </p:cNvPicPr>
          <p:nvPr/>
        </p:nvPicPr>
        <p:blipFill>
          <a:blip r:embed="rId2" cstate="print"/>
          <a:srcRect r="10394"/>
          <a:stretch>
            <a:fillRect/>
          </a:stretch>
        </p:blipFill>
        <p:spPr bwMode="auto">
          <a:xfrm>
            <a:off x="285720" y="214290"/>
            <a:ext cx="8594837" cy="642942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 descr="C:\Documents and Settings\Admin\Мои документы\1Папка Пиксиной С.С\методическая шкатулка 2012\для презентации\28221341.JPG"/>
          <p:cNvPicPr>
            <a:picLocks noChangeAspect="1" noChangeArrowheads="1"/>
          </p:cNvPicPr>
          <p:nvPr/>
        </p:nvPicPr>
        <p:blipFill>
          <a:blip r:embed="rId3" cstate="print"/>
          <a:srcRect r="12710"/>
          <a:stretch>
            <a:fillRect/>
          </a:stretch>
        </p:blipFill>
        <p:spPr bwMode="auto">
          <a:xfrm>
            <a:off x="285720" y="214290"/>
            <a:ext cx="8572561" cy="6429422"/>
          </a:xfrm>
          <a:prstGeom prst="rect">
            <a:avLst/>
          </a:prstGeom>
          <a:ln w="38100" cap="sq">
            <a:solidFill>
              <a:srgbClr val="0000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 descr="C:\Documents and Settings\Admin\Мои документы\1Папка Пиксиной С.С\методическая шкатулка 2012\для презентации\eb8f30d6a47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14290"/>
            <a:ext cx="8596373" cy="6447279"/>
          </a:xfrm>
          <a:prstGeom prst="rect">
            <a:avLst/>
          </a:prstGeom>
          <a:ln w="381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E:\Anny\Presents\bf\Alciph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8745687" cy="6429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7" descr="E:\Anny\Presents\bf\Anartia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6672"/>
            <a:ext cx="5136505" cy="604823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44755" y="1124744"/>
            <a:ext cx="3799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Павлиноглазка атлас</a:t>
            </a:r>
            <a:endParaRPr lang="ru-RU" sz="3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Documents and Settings\Admin\Мои документы\1Папка Пиксиной С.С\методическая шкатулка 2012\для презентации\78171636_large_P9161657.JPG"/>
          <p:cNvPicPr>
            <a:picLocks noChangeAspect="1" noChangeArrowheads="1"/>
          </p:cNvPicPr>
          <p:nvPr/>
        </p:nvPicPr>
        <p:blipFill>
          <a:blip r:embed="rId3" cstate="print"/>
          <a:srcRect r="1499" b="6557"/>
          <a:stretch>
            <a:fillRect/>
          </a:stretch>
        </p:blipFill>
        <p:spPr bwMode="auto">
          <a:xfrm>
            <a:off x="214282" y="214290"/>
            <a:ext cx="3857620" cy="3664745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9" descr="C:\Documents and Settings\Admin\Мои документы\1Папка Пиксиной С.С\методическая шкатулка 2012\для презентации\pb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14290"/>
            <a:ext cx="3929058" cy="3671421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8" descr="C:\Documents and Settings\Admin\Мои документы\1Папка Пиксиной С.С\методическая шкатулка 2012\для презентации\5766_201_19_12907977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3500438"/>
            <a:ext cx="4582412" cy="314324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10" descr="butterfly1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44" y="4429132"/>
            <a:ext cx="1452566" cy="1467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16632"/>
            <a:ext cx="8828567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0"/>
            <a:ext cx="6730826" cy="67308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FF66"/>
            </a:gs>
            <a:gs pos="64999">
              <a:srgbClr val="F0EBD5"/>
            </a:gs>
            <a:gs pos="100000">
              <a:srgbClr val="D1C39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32656"/>
            <a:ext cx="8399362" cy="5877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6632"/>
            <a:ext cx="8871385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3991673" cy="5976664"/>
          </a:xfrm>
          <a:prstGeom prst="rect">
            <a:avLst/>
          </a:prstGeom>
          <a:noFill/>
        </p:spPr>
      </p:pic>
      <p:pic>
        <p:nvPicPr>
          <p:cNvPr id="44036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5" y="764704"/>
            <a:ext cx="4464495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FF66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1Папка Пиксиной С.С\методическая шкатулка 2012\для презентации\Match-Stick-Pla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857364"/>
            <a:ext cx="3757804" cy="3071810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5" descr="C:\Documents and Settings\Admin\Мои документы\1Папка Пиксиной С.С\методическая шкатулка 2012\для презентации\1-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785926"/>
            <a:ext cx="2720139" cy="321471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Documents and Settings\Admin\Мои документы\1Папка Пиксиной С.С\методическая шкатулка 2012\для презентации\Рисунок2.jpg"/>
          <p:cNvPicPr>
            <a:picLocks noChangeAspect="1" noChangeArrowheads="1"/>
          </p:cNvPicPr>
          <p:nvPr/>
        </p:nvPicPr>
        <p:blipFill>
          <a:blip r:embed="rId4" cstate="print"/>
          <a:srcRect t="4047" b="6910"/>
          <a:stretch>
            <a:fillRect/>
          </a:stretch>
        </p:blipFill>
        <p:spPr bwMode="auto">
          <a:xfrm>
            <a:off x="3143240" y="1785926"/>
            <a:ext cx="2643174" cy="3143272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5" descr="C:\Documents and Settings\Admin\Мои документы\1Папка Пиксиной С.С\методическая шкатулка 2012\для презентации\wiola-bambini.jpg"/>
          <p:cNvPicPr>
            <a:picLocks noChangeAspect="1" noChangeArrowheads="1"/>
          </p:cNvPicPr>
          <p:nvPr/>
        </p:nvPicPr>
        <p:blipFill>
          <a:blip r:embed="rId5" cstate="print"/>
          <a:srcRect t="26446" b="17355"/>
          <a:stretch>
            <a:fillRect/>
          </a:stretch>
        </p:blipFill>
        <p:spPr bwMode="auto">
          <a:xfrm>
            <a:off x="3071802" y="1785926"/>
            <a:ext cx="3000396" cy="3091330"/>
          </a:xfrm>
          <a:prstGeom prst="rect">
            <a:avLst/>
          </a:prstGeom>
          <a:ln w="381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6" descr="C:\Documents and Settings\Admin\Мои документы\1Папка Пиксиной С.С\методическая шкатулка 2012\для презентации\0012807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1785926"/>
            <a:ext cx="3071834" cy="3214710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4" descr="C:\Documents and Settings\Admin\Мои документы\1Папка Пиксиной С.С\методическая шкатулка 2012\для презентации\Heart-leaves-crassula-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1857364"/>
            <a:ext cx="3786182" cy="3028945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 descr="C:\Documents and Settings\Admin\Мои документы\1Папка Пиксиной С.С\методическая шкатулка 2012\для презентации\Heart-leaves-crassul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1857364"/>
            <a:ext cx="3786182" cy="3028946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 descr="C:\Documents and Settings\Admin\Мои документы\1Папка Пиксиной С.С\методическая шкатулка 2012\для презентации\Heart-leaves-murraya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43174" y="1857364"/>
            <a:ext cx="3786182" cy="301711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85852" y="2000240"/>
            <a:ext cx="70009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effectLst/>
                <a:latin typeface="Myriad Pro Cond" pitchFamily="34" charset="0"/>
                <a:ea typeface="Calibri" pitchFamily="34" charset="0"/>
                <a:cs typeface="Times New Roman" pitchFamily="18" charset="0"/>
              </a:rPr>
              <a:t>Раздаются порой голоса,</a:t>
            </a:r>
            <a:endParaRPr kumimoji="0" lang="ru-RU" sz="4000" b="1" i="1" u="none" strike="noStrike" cap="none" normalizeH="0" baseline="0" dirty="0" smtClean="0">
              <a:ln>
                <a:solidFill>
                  <a:srgbClr val="92D050"/>
                </a:solidFill>
              </a:ln>
              <a:solidFill>
                <a:srgbClr val="FF0000"/>
              </a:solidFill>
              <a:effectLst/>
              <a:latin typeface="Myriad Pro Cond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effectLst/>
                <a:latin typeface="Myriad Pro Cond" pitchFamily="34" charset="0"/>
                <a:ea typeface="Calibri" pitchFamily="34" charset="0"/>
                <a:cs typeface="Times New Roman" pitchFamily="18" charset="0"/>
              </a:rPr>
              <a:t>Что чудес  никаких не имеется,</a:t>
            </a:r>
            <a:endParaRPr kumimoji="0" lang="ru-RU" sz="4000" b="1" i="1" u="none" strike="noStrike" cap="none" normalizeH="0" baseline="0" dirty="0" smtClean="0">
              <a:ln>
                <a:solidFill>
                  <a:srgbClr val="92D050"/>
                </a:solidFill>
              </a:ln>
              <a:solidFill>
                <a:srgbClr val="FF0000"/>
              </a:solidFill>
              <a:effectLst/>
              <a:latin typeface="Myriad Pro Cond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effectLst/>
                <a:latin typeface="Myriad Pro Cond" pitchFamily="34" charset="0"/>
                <a:ea typeface="Calibri" pitchFamily="34" charset="0"/>
                <a:cs typeface="Times New Roman" pitchFamily="18" charset="0"/>
              </a:rPr>
              <a:t>Есть на нашей Земле чудеса,</a:t>
            </a:r>
            <a:endParaRPr kumimoji="0" lang="ru-RU" sz="4000" b="1" i="1" u="none" strike="noStrike" cap="none" normalizeH="0" baseline="0" dirty="0" smtClean="0">
              <a:ln>
                <a:solidFill>
                  <a:srgbClr val="92D050"/>
                </a:solidFill>
              </a:ln>
              <a:solidFill>
                <a:srgbClr val="FF0000"/>
              </a:solidFill>
              <a:effectLst/>
              <a:latin typeface="Myriad Pro Cond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effectLst/>
                <a:latin typeface="Myriad Pro Cond" pitchFamily="34" charset="0"/>
                <a:ea typeface="Calibri" pitchFamily="34" charset="0"/>
                <a:cs typeface="Times New Roman" pitchFamily="18" charset="0"/>
              </a:rPr>
              <a:t>Но их надо найти, разумеется.</a:t>
            </a:r>
            <a:endParaRPr kumimoji="0" lang="ru-RU" sz="4000" b="1" i="1" u="none" strike="noStrike" cap="none" normalizeH="0" baseline="0" dirty="0" smtClean="0">
              <a:ln>
                <a:solidFill>
                  <a:srgbClr val="92D050"/>
                </a:solidFill>
              </a:ln>
              <a:solidFill>
                <a:srgbClr val="FF0000"/>
              </a:solidFill>
              <a:effectLst/>
              <a:latin typeface="Myriad Pro Con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0.24966 -0.2467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32309 0.2414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" y="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34254 0.2518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0.25579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07407E-6 L -0.00382 0.2467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24011 -0.2437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" y="-12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24011 -0.2437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" y="-12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24011 -0.2428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Documents and Settings\Admin\Мои документы\1Папка Пиксиной С.С\методическая шкатулка 2012\0b235d384946871955c80851fc32ec1a.jpe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Admin\Мои документы\1Папка Пиксиной С.С\методическая шкатулка 2012\0_4d08c_b6c2b30f_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C:\Documents and Settings\Admin\Мои документы\1Папка Пиксиной С.С\методическая шкатулка 2012\67474472_ZimaAnimaciya_voduy_i_snega__Krasot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3FFCD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Admin\Мои документы\Мои рисунки\Анимации\4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Documents and Settings\Admin\Мои документы\Мои рисунки\Анимации\3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-5"/>
            <a:ext cx="5143504" cy="68580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5720" y="642918"/>
            <a:ext cx="435771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…Чудо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Можно увидеть повсюду –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В дереве,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Цветке,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Звезде,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В отраженьях на воде,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И в закате…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Чудо –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Рядом и вдали,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Дома, на краю земли.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Чудо к тем, кто очень ждёт,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Franklin Gothic Demi Cond" pitchFamily="34" charset="0"/>
                <a:ea typeface="Calibri" pitchFamily="34" charset="0"/>
                <a:cs typeface="Times New Roman" pitchFamily="18" charset="0"/>
              </a:rPr>
              <a:t>Обязательно придёт!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Franklin Gothic Demi Cond" pitchFamily="34" charset="0"/>
            </a:endParaRPr>
          </a:p>
        </p:txBody>
      </p:sp>
      <p:pic>
        <p:nvPicPr>
          <p:cNvPr id="3075" name="Picture 3" descr="C:\Documents and Settings\Admin\Мои документы\Мои рисунки\Анимации\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-5"/>
            <a:ext cx="5143504" cy="68580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dmin\Мои документы\1Папка Пиксиной С.С\методическая шкатулка 2012\для презентации\74821989_prosmotrovaya_lup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2" y="1142984"/>
            <a:ext cx="7722765" cy="4732952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1Папка Пиксиной С.С\методическая шкатулка 2012\для презентации\для фона\6a00d83451b64669e201d33ec7f0aa6970b-800w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214514" y="3357562"/>
            <a:ext cx="6929486" cy="2554545"/>
          </a:xfrm>
          <a:prstGeom prst="rect">
            <a:avLst/>
          </a:prstGeom>
          <a:solidFill>
            <a:srgbClr val="92D050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Чудеса найду повсюду</a:t>
            </a:r>
            <a:r>
              <a:rPr lang="en-US" sz="4000" b="1" i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,</a:t>
            </a:r>
            <a:endParaRPr lang="ru-RU" sz="4000" b="1" i="1" dirty="0" smtClean="0">
              <a:ln w="12700">
                <a:solidFill>
                  <a:srgbClr val="0000FF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Лишь внимательным я буду. </a:t>
            </a:r>
            <a:endParaRPr lang="en-US" sz="4000" b="1" i="1" dirty="0" smtClean="0">
              <a:ln w="12700">
                <a:solidFill>
                  <a:srgbClr val="0000FF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Чудеса найду везде</a:t>
            </a:r>
            <a:endParaRPr lang="ru-RU" sz="4000" b="1" i="1" dirty="0" smtClean="0">
              <a:ln w="12700">
                <a:solidFill>
                  <a:srgbClr val="0000FF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И на суше</a:t>
            </a:r>
            <a:r>
              <a:rPr lang="en-US" sz="4000" b="1" i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,</a:t>
            </a:r>
            <a:r>
              <a:rPr lang="ru-RU" sz="4000" b="1" i="1" dirty="0" smtClean="0">
                <a:ln w="12700">
                  <a:solidFill>
                    <a:srgbClr val="0000FF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 и в воде.</a:t>
            </a:r>
            <a:endParaRPr lang="ru-RU" sz="4000" b="1" i="1" dirty="0" smtClean="0">
              <a:ln w="12700">
                <a:solidFill>
                  <a:srgbClr val="0000FF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\Мои документы\1Папка Пиксиной С.С\методическая шкатулка 2012\для презентации\73547_10150285340085533_311648465532_15450324_4956601_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14546" y="1285860"/>
            <a:ext cx="564357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Что за 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39700">
                    <a:srgbClr val="FFFF00">
                      <a:alpha val="4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чудо -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красота!</a:t>
            </a:r>
            <a:endParaRPr kumimoji="0" lang="ru-RU" sz="4000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Расписные ворота </a:t>
            </a:r>
            <a:endParaRPr kumimoji="0" lang="ru-RU" sz="4000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Показались на пути, </a:t>
            </a:r>
            <a:endParaRPr kumimoji="0" lang="ru-RU" sz="4000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 них ни въехать, ни войти.</a:t>
            </a:r>
            <a:endParaRPr kumimoji="0" lang="ru-RU" sz="4000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Это 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чудо -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коромысло </a:t>
            </a:r>
            <a:endParaRPr kumimoji="0" lang="ru-RU" sz="4000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После дождика повисло? </a:t>
            </a:r>
            <a:endParaRPr kumimoji="0" lang="ru-RU" sz="4000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Очень яркое, цветное,</a:t>
            </a:r>
            <a:endParaRPr kumimoji="0" lang="ru-RU" sz="4000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А красивое какое!</a:t>
            </a:r>
            <a:endParaRPr kumimoji="0" lang="ru-RU" sz="4000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1836</TotalTime>
  <Words>276</Words>
  <Application>Microsoft Office PowerPoint</Application>
  <PresentationFormat>Экран (4:3)</PresentationFormat>
  <Paragraphs>64</Paragraphs>
  <Slides>28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Ольга</cp:lastModifiedBy>
  <cp:revision>204</cp:revision>
  <dcterms:created xsi:type="dcterms:W3CDTF">2011-11-05T18:12:41Z</dcterms:created>
  <dcterms:modified xsi:type="dcterms:W3CDTF">2025-03-30T10:51:39Z</dcterms:modified>
</cp:coreProperties>
</file>